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7" r:id="rId3"/>
    <p:sldId id="272" r:id="rId4"/>
    <p:sldId id="271" r:id="rId5"/>
    <p:sldId id="276" r:id="rId6"/>
    <p:sldId id="275" r:id="rId7"/>
    <p:sldId id="274" r:id="rId8"/>
    <p:sldId id="260" r:id="rId9"/>
    <p:sldId id="277" r:id="rId10"/>
    <p:sldId id="278" r:id="rId11"/>
    <p:sldId id="261" r:id="rId12"/>
    <p:sldId id="279" r:id="rId13"/>
    <p:sldId id="280" r:id="rId14"/>
    <p:sldId id="289" r:id="rId15"/>
    <p:sldId id="263" r:id="rId16"/>
    <p:sldId id="264" r:id="rId17"/>
    <p:sldId id="282" r:id="rId18"/>
    <p:sldId id="287" r:id="rId19"/>
    <p:sldId id="283" r:id="rId20"/>
    <p:sldId id="284" r:id="rId21"/>
    <p:sldId id="286" r:id="rId22"/>
    <p:sldId id="285" r:id="rId23"/>
    <p:sldId id="265" r:id="rId24"/>
    <p:sldId id="288" r:id="rId25"/>
    <p:sldId id="258" r:id="rId26"/>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B2"/>
    <a:srgbClr val="C7D4ED"/>
    <a:srgbClr val="8FE3E1"/>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3447" autoAdjust="0"/>
  </p:normalViewPr>
  <p:slideViewPr>
    <p:cSldViewPr snapToGrid="0">
      <p:cViewPr varScale="1">
        <p:scale>
          <a:sx n="71" d="100"/>
          <a:sy n="71" d="100"/>
        </p:scale>
        <p:origin x="6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36ACF8-35F5-48CD-B104-C16B7CF2178C}"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381C106F-331A-45BD-8E9B-FD236D9698C8}">
      <dgm:prSet/>
      <dgm:spPr/>
      <dgm:t>
        <a:bodyPr/>
        <a:lstStyle/>
        <a:p>
          <a:r>
            <a:rPr lang="en-US" dirty="0"/>
            <a:t>Radios and Televisions</a:t>
          </a:r>
        </a:p>
      </dgm:t>
    </dgm:pt>
    <dgm:pt modelId="{FF74ABDB-1788-49A0-AE77-E907A3ABDC21}" type="parTrans" cxnId="{CC5F92F5-32D8-4452-9E7C-00B685CB4E6E}">
      <dgm:prSet/>
      <dgm:spPr/>
      <dgm:t>
        <a:bodyPr/>
        <a:lstStyle/>
        <a:p>
          <a:endParaRPr lang="en-US"/>
        </a:p>
      </dgm:t>
    </dgm:pt>
    <dgm:pt modelId="{ACF7F7CD-AE97-4B5E-844A-BDD3F7C04DB5}" type="sibTrans" cxnId="{CC5F92F5-32D8-4452-9E7C-00B685CB4E6E}">
      <dgm:prSet/>
      <dgm:spPr/>
      <dgm:t>
        <a:bodyPr/>
        <a:lstStyle/>
        <a:p>
          <a:endParaRPr lang="en-US"/>
        </a:p>
      </dgm:t>
    </dgm:pt>
    <dgm:pt modelId="{03EF5C5E-D6CF-423F-8405-A412CBF0A622}">
      <dgm:prSet/>
      <dgm:spPr/>
      <dgm:t>
        <a:bodyPr/>
        <a:lstStyle/>
        <a:p>
          <a:r>
            <a:rPr lang="en-US" dirty="0"/>
            <a:t>Aluminum Welding</a:t>
          </a:r>
        </a:p>
      </dgm:t>
    </dgm:pt>
    <dgm:pt modelId="{7A7D17F8-5D9C-41F9-B0C4-8B2B4685F076}" type="parTrans" cxnId="{8118640E-3764-483C-BD0E-CF7CF854929A}">
      <dgm:prSet/>
      <dgm:spPr/>
      <dgm:t>
        <a:bodyPr/>
        <a:lstStyle/>
        <a:p>
          <a:endParaRPr lang="en-US"/>
        </a:p>
      </dgm:t>
    </dgm:pt>
    <dgm:pt modelId="{5E81DA69-701D-424C-A98B-0DCDD6A95710}" type="sibTrans" cxnId="{8118640E-3764-483C-BD0E-CF7CF854929A}">
      <dgm:prSet/>
      <dgm:spPr/>
      <dgm:t>
        <a:bodyPr/>
        <a:lstStyle/>
        <a:p>
          <a:endParaRPr lang="en-US"/>
        </a:p>
      </dgm:t>
    </dgm:pt>
    <dgm:pt modelId="{79550501-C5B2-4B09-83DE-14C69ECBA809}">
      <dgm:prSet/>
      <dgm:spPr/>
      <dgm:t>
        <a:bodyPr/>
        <a:lstStyle/>
        <a:p>
          <a:r>
            <a:rPr lang="en-US" dirty="0"/>
            <a:t>To create high-power sparks</a:t>
          </a:r>
        </a:p>
      </dgm:t>
    </dgm:pt>
    <dgm:pt modelId="{5BB4C41E-CE7B-496B-99C0-D29768810334}" type="parTrans" cxnId="{97718D71-E0D4-4143-B622-27421985EA0B}">
      <dgm:prSet/>
      <dgm:spPr/>
      <dgm:t>
        <a:bodyPr/>
        <a:lstStyle/>
        <a:p>
          <a:endParaRPr lang="en-US"/>
        </a:p>
      </dgm:t>
    </dgm:pt>
    <dgm:pt modelId="{DB63D449-84A2-47DB-85F5-86828D108872}" type="sibTrans" cxnId="{97718D71-E0D4-4143-B622-27421985EA0B}">
      <dgm:prSet/>
      <dgm:spPr/>
      <dgm:t>
        <a:bodyPr/>
        <a:lstStyle/>
        <a:p>
          <a:endParaRPr lang="en-US"/>
        </a:p>
      </dgm:t>
    </dgm:pt>
    <dgm:pt modelId="{E572D021-0794-4DEE-B972-48B650061990}">
      <dgm:prSet/>
      <dgm:spPr/>
      <dgm:t>
        <a:bodyPr/>
        <a:lstStyle/>
        <a:p>
          <a:r>
            <a:rPr lang="en-US" dirty="0"/>
            <a:t>Spark plug in Cars </a:t>
          </a:r>
        </a:p>
      </dgm:t>
    </dgm:pt>
    <dgm:pt modelId="{B1874DA5-7DA7-48C7-87AB-DBD69BE6C5B9}" type="parTrans" cxnId="{36905F5A-6DE2-43BB-BBAC-7A47FD0737A6}">
      <dgm:prSet/>
      <dgm:spPr/>
      <dgm:t>
        <a:bodyPr/>
        <a:lstStyle/>
        <a:p>
          <a:endParaRPr lang="en-US"/>
        </a:p>
      </dgm:t>
    </dgm:pt>
    <dgm:pt modelId="{5725E286-E693-4D8E-AFB1-A067B35E3EA6}" type="sibTrans" cxnId="{36905F5A-6DE2-43BB-BBAC-7A47FD0737A6}">
      <dgm:prSet/>
      <dgm:spPr/>
      <dgm:t>
        <a:bodyPr/>
        <a:lstStyle/>
        <a:p>
          <a:endParaRPr lang="en-US"/>
        </a:p>
      </dgm:t>
    </dgm:pt>
    <dgm:pt modelId="{D92C049C-AE5F-438F-BEC4-38AF5CA53106}">
      <dgm:prSet/>
      <dgm:spPr/>
      <dgm:t>
        <a:bodyPr/>
        <a:lstStyle/>
        <a:p>
          <a:r>
            <a:rPr lang="en-US" dirty="0"/>
            <a:t>To modulate the sparks, produce musical tones</a:t>
          </a:r>
        </a:p>
      </dgm:t>
    </dgm:pt>
    <dgm:pt modelId="{F083806C-EE5A-4DFD-8153-88AEF1176DB2}" type="parTrans" cxnId="{61CA1F1C-BC5D-4530-B46D-B23678730E19}">
      <dgm:prSet/>
      <dgm:spPr/>
      <dgm:t>
        <a:bodyPr/>
        <a:lstStyle/>
        <a:p>
          <a:endParaRPr lang="en-US"/>
        </a:p>
      </dgm:t>
    </dgm:pt>
    <dgm:pt modelId="{376DE48A-7711-4A8F-87F8-D032CCDD3425}" type="sibTrans" cxnId="{61CA1F1C-BC5D-4530-B46D-B23678730E19}">
      <dgm:prSet/>
      <dgm:spPr/>
      <dgm:t>
        <a:bodyPr/>
        <a:lstStyle/>
        <a:p>
          <a:endParaRPr lang="en-US"/>
        </a:p>
      </dgm:t>
    </dgm:pt>
    <dgm:pt modelId="{34ED5D85-23B3-4A3E-B4BD-0952ED3818E2}">
      <dgm:prSet/>
      <dgm:spPr/>
      <dgm:t>
        <a:bodyPr/>
        <a:lstStyle/>
        <a:p>
          <a:r>
            <a:rPr lang="en-US"/>
            <a:t>Tesla music coils</a:t>
          </a:r>
        </a:p>
      </dgm:t>
    </dgm:pt>
    <dgm:pt modelId="{0CCA75AF-CE34-4897-BC4A-0DC962C6EA13}" type="parTrans" cxnId="{A6C3FF29-8CDF-4EC1-840F-518D2C198D5F}">
      <dgm:prSet/>
      <dgm:spPr/>
      <dgm:t>
        <a:bodyPr/>
        <a:lstStyle/>
        <a:p>
          <a:endParaRPr lang="en-US"/>
        </a:p>
      </dgm:t>
    </dgm:pt>
    <dgm:pt modelId="{7F4011DA-DFDD-435B-B298-A2F101BFA521}" type="sibTrans" cxnId="{A6C3FF29-8CDF-4EC1-840F-518D2C198D5F}">
      <dgm:prSet/>
      <dgm:spPr/>
      <dgm:t>
        <a:bodyPr/>
        <a:lstStyle/>
        <a:p>
          <a:endParaRPr lang="en-US"/>
        </a:p>
      </dgm:t>
    </dgm:pt>
    <dgm:pt modelId="{465E11A6-F188-4D74-A2F3-83015ECB0A6B}">
      <dgm:prSet/>
      <dgm:spPr/>
      <dgm:t>
        <a:bodyPr/>
        <a:lstStyle/>
        <a:p>
          <a:r>
            <a:rPr lang="en-US" b="0" i="0" dirty="0"/>
            <a:t>Self-assembly of carbon nanotubes</a:t>
          </a:r>
          <a:endParaRPr lang="en-US" dirty="0"/>
        </a:p>
      </dgm:t>
    </dgm:pt>
    <dgm:pt modelId="{4F1BE09A-3B34-458D-810B-AA1C00791F32}" type="parTrans" cxnId="{004422B2-2867-40D5-8508-1B0D42F8B993}">
      <dgm:prSet/>
      <dgm:spPr/>
      <dgm:t>
        <a:bodyPr/>
        <a:lstStyle/>
        <a:p>
          <a:endParaRPr lang="en-US"/>
        </a:p>
      </dgm:t>
    </dgm:pt>
    <dgm:pt modelId="{8048A662-C822-4343-8899-9DAA5E93B03D}" type="sibTrans" cxnId="{004422B2-2867-40D5-8508-1B0D42F8B993}">
      <dgm:prSet/>
      <dgm:spPr/>
      <dgm:t>
        <a:bodyPr/>
        <a:lstStyle/>
        <a:p>
          <a:endParaRPr lang="en-US"/>
        </a:p>
      </dgm:t>
    </dgm:pt>
    <dgm:pt modelId="{969B90AD-6907-4ED4-9B6A-091D72BBA124}">
      <dgm:prSet/>
      <dgm:spPr/>
      <dgm:t>
        <a:bodyPr/>
        <a:lstStyle/>
        <a:p>
          <a:r>
            <a:rPr lang="en-US" b="0" i="0"/>
            <a:t>Teslaphoresis</a:t>
          </a:r>
          <a:endParaRPr lang="en-US"/>
        </a:p>
      </dgm:t>
    </dgm:pt>
    <dgm:pt modelId="{14B15010-86A6-456B-AFD6-24F8DDDF2605}" type="parTrans" cxnId="{5E90A71C-7B2D-45F0-ADF3-F5693A011D04}">
      <dgm:prSet/>
      <dgm:spPr/>
      <dgm:t>
        <a:bodyPr/>
        <a:lstStyle/>
        <a:p>
          <a:endParaRPr lang="en-US"/>
        </a:p>
      </dgm:t>
    </dgm:pt>
    <dgm:pt modelId="{04A67C97-6BB4-4373-8604-C523D4277CC0}" type="sibTrans" cxnId="{5E90A71C-7B2D-45F0-ADF3-F5693A011D04}">
      <dgm:prSet/>
      <dgm:spPr/>
      <dgm:t>
        <a:bodyPr/>
        <a:lstStyle/>
        <a:p>
          <a:endParaRPr lang="en-US"/>
        </a:p>
      </dgm:t>
    </dgm:pt>
    <dgm:pt modelId="{1036511C-BCB7-41E8-970C-202CC2FA57E2}">
      <dgm:prSet/>
      <dgm:spPr/>
      <dgm:t>
        <a:bodyPr/>
        <a:lstStyle/>
        <a:p>
          <a:r>
            <a:rPr lang="en-US" dirty="0"/>
            <a:t>To create high frequency signals</a:t>
          </a:r>
        </a:p>
      </dgm:t>
    </dgm:pt>
    <dgm:pt modelId="{045030B3-72FB-456B-8335-6290EDE95501}" type="sibTrans" cxnId="{901C1575-AD9A-4F6D-8A3D-BE30234AC52B}">
      <dgm:prSet/>
      <dgm:spPr/>
      <dgm:t>
        <a:bodyPr/>
        <a:lstStyle/>
        <a:p>
          <a:endParaRPr lang="en-US"/>
        </a:p>
      </dgm:t>
    </dgm:pt>
    <dgm:pt modelId="{B2CF2A9B-B8DE-48BF-9F39-5460C94E5F76}" type="parTrans" cxnId="{901C1575-AD9A-4F6D-8A3D-BE30234AC52B}">
      <dgm:prSet/>
      <dgm:spPr/>
      <dgm:t>
        <a:bodyPr/>
        <a:lstStyle/>
        <a:p>
          <a:endParaRPr lang="en-US"/>
        </a:p>
      </dgm:t>
    </dgm:pt>
    <dgm:pt modelId="{8D649986-6C60-4C3A-9646-7DB3F35540F3}">
      <dgm:prSet/>
      <dgm:spPr/>
      <dgm:t>
        <a:bodyPr/>
        <a:lstStyle/>
        <a:p>
          <a:r>
            <a:rPr lang="en-US" dirty="0"/>
            <a:t>To create high-voltage arcs</a:t>
          </a:r>
        </a:p>
      </dgm:t>
    </dgm:pt>
    <dgm:pt modelId="{1053E178-C3D7-4914-B55E-CE76BC060BDD}" type="sibTrans" cxnId="{7EDC4A63-2700-465A-AF8F-487AE230FF20}">
      <dgm:prSet/>
      <dgm:spPr/>
      <dgm:t>
        <a:bodyPr/>
        <a:lstStyle/>
        <a:p>
          <a:endParaRPr lang="en-US"/>
        </a:p>
      </dgm:t>
    </dgm:pt>
    <dgm:pt modelId="{67440D30-D9B9-4AD5-A48A-B354051F9804}" type="parTrans" cxnId="{7EDC4A63-2700-465A-AF8F-487AE230FF20}">
      <dgm:prSet/>
      <dgm:spPr/>
      <dgm:t>
        <a:bodyPr/>
        <a:lstStyle/>
        <a:p>
          <a:endParaRPr lang="en-US"/>
        </a:p>
      </dgm:t>
    </dgm:pt>
    <dgm:pt modelId="{23E304E2-DB98-42D0-882D-22435BAD59FA}" type="pres">
      <dgm:prSet presAssocID="{B636ACF8-35F5-48CD-B104-C16B7CF2178C}" presName="Name0" presStyleCnt="0">
        <dgm:presLayoutVars>
          <dgm:dir/>
          <dgm:animLvl val="lvl"/>
          <dgm:resizeHandles val="exact"/>
        </dgm:presLayoutVars>
      </dgm:prSet>
      <dgm:spPr/>
      <dgm:t>
        <a:bodyPr/>
        <a:lstStyle/>
        <a:p>
          <a:endParaRPr lang="en-US"/>
        </a:p>
      </dgm:t>
    </dgm:pt>
    <dgm:pt modelId="{909EF007-D740-4B54-A964-CCC820F39550}" type="pres">
      <dgm:prSet presAssocID="{1036511C-BCB7-41E8-970C-202CC2FA57E2}" presName="linNode" presStyleCnt="0"/>
      <dgm:spPr/>
    </dgm:pt>
    <dgm:pt modelId="{7FC61C24-6F42-4F8A-829F-64E044D8370B}" type="pres">
      <dgm:prSet presAssocID="{1036511C-BCB7-41E8-970C-202CC2FA57E2}" presName="parentText" presStyleLbl="node1" presStyleIdx="0" presStyleCnt="5">
        <dgm:presLayoutVars>
          <dgm:chMax val="1"/>
          <dgm:bulletEnabled val="1"/>
        </dgm:presLayoutVars>
      </dgm:prSet>
      <dgm:spPr/>
      <dgm:t>
        <a:bodyPr/>
        <a:lstStyle/>
        <a:p>
          <a:endParaRPr lang="en-US"/>
        </a:p>
      </dgm:t>
    </dgm:pt>
    <dgm:pt modelId="{9EACF9CA-828C-4AB8-A87B-0FBA1B7B8262}" type="pres">
      <dgm:prSet presAssocID="{1036511C-BCB7-41E8-970C-202CC2FA57E2}" presName="descendantText" presStyleLbl="alignAccFollowNode1" presStyleIdx="0" presStyleCnt="5">
        <dgm:presLayoutVars>
          <dgm:bulletEnabled val="1"/>
        </dgm:presLayoutVars>
      </dgm:prSet>
      <dgm:spPr/>
      <dgm:t>
        <a:bodyPr/>
        <a:lstStyle/>
        <a:p>
          <a:endParaRPr lang="en-US"/>
        </a:p>
      </dgm:t>
    </dgm:pt>
    <dgm:pt modelId="{BAE4D93E-BA00-46CF-9A77-7840189690D3}" type="pres">
      <dgm:prSet presAssocID="{045030B3-72FB-456B-8335-6290EDE95501}" presName="sp" presStyleCnt="0"/>
      <dgm:spPr/>
    </dgm:pt>
    <dgm:pt modelId="{229C6B43-B0E5-4956-BC6F-832925D5CECA}" type="pres">
      <dgm:prSet presAssocID="{8D649986-6C60-4C3A-9646-7DB3F35540F3}" presName="linNode" presStyleCnt="0"/>
      <dgm:spPr/>
    </dgm:pt>
    <dgm:pt modelId="{69A898F3-6F64-4517-8B0C-E2C12361551B}" type="pres">
      <dgm:prSet presAssocID="{8D649986-6C60-4C3A-9646-7DB3F35540F3}" presName="parentText" presStyleLbl="node1" presStyleIdx="1" presStyleCnt="5">
        <dgm:presLayoutVars>
          <dgm:chMax val="1"/>
          <dgm:bulletEnabled val="1"/>
        </dgm:presLayoutVars>
      </dgm:prSet>
      <dgm:spPr/>
      <dgm:t>
        <a:bodyPr/>
        <a:lstStyle/>
        <a:p>
          <a:endParaRPr lang="en-US"/>
        </a:p>
      </dgm:t>
    </dgm:pt>
    <dgm:pt modelId="{F9D78468-6D8B-4F40-A012-C810EBCDE2EB}" type="pres">
      <dgm:prSet presAssocID="{8D649986-6C60-4C3A-9646-7DB3F35540F3}" presName="descendantText" presStyleLbl="alignAccFollowNode1" presStyleIdx="1" presStyleCnt="5">
        <dgm:presLayoutVars>
          <dgm:bulletEnabled val="1"/>
        </dgm:presLayoutVars>
      </dgm:prSet>
      <dgm:spPr/>
      <dgm:t>
        <a:bodyPr/>
        <a:lstStyle/>
        <a:p>
          <a:endParaRPr lang="en-US"/>
        </a:p>
      </dgm:t>
    </dgm:pt>
    <dgm:pt modelId="{A6AE7BE8-6181-4050-A2A4-5FA2015F44EA}" type="pres">
      <dgm:prSet presAssocID="{1053E178-C3D7-4914-B55E-CE76BC060BDD}" presName="sp" presStyleCnt="0"/>
      <dgm:spPr/>
    </dgm:pt>
    <dgm:pt modelId="{4FFA21BE-3E87-4D01-BC70-5ABC6B534C6C}" type="pres">
      <dgm:prSet presAssocID="{79550501-C5B2-4B09-83DE-14C69ECBA809}" presName="linNode" presStyleCnt="0"/>
      <dgm:spPr/>
    </dgm:pt>
    <dgm:pt modelId="{F6A62535-4CBF-4809-825A-5CDA7ECDA65D}" type="pres">
      <dgm:prSet presAssocID="{79550501-C5B2-4B09-83DE-14C69ECBA809}" presName="parentText" presStyleLbl="node1" presStyleIdx="2" presStyleCnt="5">
        <dgm:presLayoutVars>
          <dgm:chMax val="1"/>
          <dgm:bulletEnabled val="1"/>
        </dgm:presLayoutVars>
      </dgm:prSet>
      <dgm:spPr/>
      <dgm:t>
        <a:bodyPr/>
        <a:lstStyle/>
        <a:p>
          <a:endParaRPr lang="en-US"/>
        </a:p>
      </dgm:t>
    </dgm:pt>
    <dgm:pt modelId="{4A274713-520C-4792-B6FA-8ECA3A0938C0}" type="pres">
      <dgm:prSet presAssocID="{79550501-C5B2-4B09-83DE-14C69ECBA809}" presName="descendantText" presStyleLbl="alignAccFollowNode1" presStyleIdx="2" presStyleCnt="5">
        <dgm:presLayoutVars>
          <dgm:bulletEnabled val="1"/>
        </dgm:presLayoutVars>
      </dgm:prSet>
      <dgm:spPr/>
      <dgm:t>
        <a:bodyPr/>
        <a:lstStyle/>
        <a:p>
          <a:endParaRPr lang="en-US"/>
        </a:p>
      </dgm:t>
    </dgm:pt>
    <dgm:pt modelId="{637AAE86-B9D7-4AC4-A968-5EC5496F9F96}" type="pres">
      <dgm:prSet presAssocID="{DB63D449-84A2-47DB-85F5-86828D108872}" presName="sp" presStyleCnt="0"/>
      <dgm:spPr/>
    </dgm:pt>
    <dgm:pt modelId="{C4BE04D6-DAB2-40F4-9E2D-378DA278DE1A}" type="pres">
      <dgm:prSet presAssocID="{D92C049C-AE5F-438F-BEC4-38AF5CA53106}" presName="linNode" presStyleCnt="0"/>
      <dgm:spPr/>
    </dgm:pt>
    <dgm:pt modelId="{BCE7C992-6F17-4723-A817-A665F4BAB2B3}" type="pres">
      <dgm:prSet presAssocID="{D92C049C-AE5F-438F-BEC4-38AF5CA53106}" presName="parentText" presStyleLbl="node1" presStyleIdx="3" presStyleCnt="5">
        <dgm:presLayoutVars>
          <dgm:chMax val="1"/>
          <dgm:bulletEnabled val="1"/>
        </dgm:presLayoutVars>
      </dgm:prSet>
      <dgm:spPr/>
      <dgm:t>
        <a:bodyPr/>
        <a:lstStyle/>
        <a:p>
          <a:endParaRPr lang="en-US"/>
        </a:p>
      </dgm:t>
    </dgm:pt>
    <dgm:pt modelId="{30C63D2D-F7F8-41A8-A5B0-10CAFF451AE1}" type="pres">
      <dgm:prSet presAssocID="{D92C049C-AE5F-438F-BEC4-38AF5CA53106}" presName="descendantText" presStyleLbl="alignAccFollowNode1" presStyleIdx="3" presStyleCnt="5">
        <dgm:presLayoutVars>
          <dgm:bulletEnabled val="1"/>
        </dgm:presLayoutVars>
      </dgm:prSet>
      <dgm:spPr/>
      <dgm:t>
        <a:bodyPr/>
        <a:lstStyle/>
        <a:p>
          <a:endParaRPr lang="en-US"/>
        </a:p>
      </dgm:t>
    </dgm:pt>
    <dgm:pt modelId="{9972C54C-76BA-4889-9362-3CF4615C0F60}" type="pres">
      <dgm:prSet presAssocID="{376DE48A-7711-4A8F-87F8-D032CCDD3425}" presName="sp" presStyleCnt="0"/>
      <dgm:spPr/>
    </dgm:pt>
    <dgm:pt modelId="{827C5CF8-FDC3-4BB0-B0BD-5453DF804450}" type="pres">
      <dgm:prSet presAssocID="{465E11A6-F188-4D74-A2F3-83015ECB0A6B}" presName="linNode" presStyleCnt="0"/>
      <dgm:spPr/>
    </dgm:pt>
    <dgm:pt modelId="{0CA6549C-F4CA-4E83-8C24-B37E6ABF9D34}" type="pres">
      <dgm:prSet presAssocID="{465E11A6-F188-4D74-A2F3-83015ECB0A6B}" presName="parentText" presStyleLbl="node1" presStyleIdx="4" presStyleCnt="5">
        <dgm:presLayoutVars>
          <dgm:chMax val="1"/>
          <dgm:bulletEnabled val="1"/>
        </dgm:presLayoutVars>
      </dgm:prSet>
      <dgm:spPr/>
      <dgm:t>
        <a:bodyPr/>
        <a:lstStyle/>
        <a:p>
          <a:endParaRPr lang="en-US"/>
        </a:p>
      </dgm:t>
    </dgm:pt>
    <dgm:pt modelId="{90172823-56A1-4DDC-BD02-719051C62A22}" type="pres">
      <dgm:prSet presAssocID="{465E11A6-F188-4D74-A2F3-83015ECB0A6B}" presName="descendantText" presStyleLbl="alignAccFollowNode1" presStyleIdx="4" presStyleCnt="5">
        <dgm:presLayoutVars>
          <dgm:bulletEnabled val="1"/>
        </dgm:presLayoutVars>
      </dgm:prSet>
      <dgm:spPr/>
      <dgm:t>
        <a:bodyPr/>
        <a:lstStyle/>
        <a:p>
          <a:endParaRPr lang="en-US"/>
        </a:p>
      </dgm:t>
    </dgm:pt>
  </dgm:ptLst>
  <dgm:cxnLst>
    <dgm:cxn modelId="{36905F5A-6DE2-43BB-BBAC-7A47FD0737A6}" srcId="{79550501-C5B2-4B09-83DE-14C69ECBA809}" destId="{E572D021-0794-4DEE-B972-48B650061990}" srcOrd="0" destOrd="0" parTransId="{B1874DA5-7DA7-48C7-87AB-DBD69BE6C5B9}" sibTransId="{5725E286-E693-4D8E-AFB1-A067B35E3EA6}"/>
    <dgm:cxn modelId="{C78EEC00-CC13-4703-AEC6-2E4794CD34EE}" type="presOf" srcId="{8D649986-6C60-4C3A-9646-7DB3F35540F3}" destId="{69A898F3-6F64-4517-8B0C-E2C12361551B}" srcOrd="0" destOrd="0" presId="urn:microsoft.com/office/officeart/2005/8/layout/vList5"/>
    <dgm:cxn modelId="{2902276F-7E02-4746-91DE-544303E57B46}" type="presOf" srcId="{79550501-C5B2-4B09-83DE-14C69ECBA809}" destId="{F6A62535-4CBF-4809-825A-5CDA7ECDA65D}" srcOrd="0" destOrd="0" presId="urn:microsoft.com/office/officeart/2005/8/layout/vList5"/>
    <dgm:cxn modelId="{A6C3FF29-8CDF-4EC1-840F-518D2C198D5F}" srcId="{D92C049C-AE5F-438F-BEC4-38AF5CA53106}" destId="{34ED5D85-23B3-4A3E-B4BD-0952ED3818E2}" srcOrd="0" destOrd="0" parTransId="{0CCA75AF-CE34-4897-BC4A-0DC962C6EA13}" sibTransId="{7F4011DA-DFDD-435B-B298-A2F101BFA521}"/>
    <dgm:cxn modelId="{0BB2FE20-6393-4380-B444-6910F1309BB5}" type="presOf" srcId="{34ED5D85-23B3-4A3E-B4BD-0952ED3818E2}" destId="{30C63D2D-F7F8-41A8-A5B0-10CAFF451AE1}" srcOrd="0" destOrd="0" presId="urn:microsoft.com/office/officeart/2005/8/layout/vList5"/>
    <dgm:cxn modelId="{2969C4E9-A561-47F1-A5A7-EBE254A031C9}" type="presOf" srcId="{D92C049C-AE5F-438F-BEC4-38AF5CA53106}" destId="{BCE7C992-6F17-4723-A817-A665F4BAB2B3}" srcOrd="0" destOrd="0" presId="urn:microsoft.com/office/officeart/2005/8/layout/vList5"/>
    <dgm:cxn modelId="{97718D71-E0D4-4143-B622-27421985EA0B}" srcId="{B636ACF8-35F5-48CD-B104-C16B7CF2178C}" destId="{79550501-C5B2-4B09-83DE-14C69ECBA809}" srcOrd="2" destOrd="0" parTransId="{5BB4C41E-CE7B-496B-99C0-D29768810334}" sibTransId="{DB63D449-84A2-47DB-85F5-86828D108872}"/>
    <dgm:cxn modelId="{EC71BE1F-F72E-47F1-BB31-90B5DB98AA90}" type="presOf" srcId="{1036511C-BCB7-41E8-970C-202CC2FA57E2}" destId="{7FC61C24-6F42-4F8A-829F-64E044D8370B}" srcOrd="0" destOrd="0" presId="urn:microsoft.com/office/officeart/2005/8/layout/vList5"/>
    <dgm:cxn modelId="{901C1575-AD9A-4F6D-8A3D-BE30234AC52B}" srcId="{B636ACF8-35F5-48CD-B104-C16B7CF2178C}" destId="{1036511C-BCB7-41E8-970C-202CC2FA57E2}" srcOrd="0" destOrd="0" parTransId="{B2CF2A9B-B8DE-48BF-9F39-5460C94E5F76}" sibTransId="{045030B3-72FB-456B-8335-6290EDE95501}"/>
    <dgm:cxn modelId="{0E30F280-1DDA-487A-A27C-5C8CE40C60DA}" type="presOf" srcId="{B636ACF8-35F5-48CD-B104-C16B7CF2178C}" destId="{23E304E2-DB98-42D0-882D-22435BAD59FA}" srcOrd="0" destOrd="0" presId="urn:microsoft.com/office/officeart/2005/8/layout/vList5"/>
    <dgm:cxn modelId="{B0FB038B-23B4-4200-82FD-EB28F11A8B70}" type="presOf" srcId="{381C106F-331A-45BD-8E9B-FD236D9698C8}" destId="{9EACF9CA-828C-4AB8-A87B-0FBA1B7B8262}" srcOrd="0" destOrd="0" presId="urn:microsoft.com/office/officeart/2005/8/layout/vList5"/>
    <dgm:cxn modelId="{68412219-F34B-4ED8-B034-0B9B0AB8B736}" type="presOf" srcId="{E572D021-0794-4DEE-B972-48B650061990}" destId="{4A274713-520C-4792-B6FA-8ECA3A0938C0}" srcOrd="0" destOrd="0" presId="urn:microsoft.com/office/officeart/2005/8/layout/vList5"/>
    <dgm:cxn modelId="{37EF9197-6E34-4A23-91B9-1AF49D75464C}" type="presOf" srcId="{969B90AD-6907-4ED4-9B6A-091D72BBA124}" destId="{90172823-56A1-4DDC-BD02-719051C62A22}" srcOrd="0" destOrd="0" presId="urn:microsoft.com/office/officeart/2005/8/layout/vList5"/>
    <dgm:cxn modelId="{5E90A71C-7B2D-45F0-ADF3-F5693A011D04}" srcId="{465E11A6-F188-4D74-A2F3-83015ECB0A6B}" destId="{969B90AD-6907-4ED4-9B6A-091D72BBA124}" srcOrd="0" destOrd="0" parTransId="{14B15010-86A6-456B-AFD6-24F8DDDF2605}" sibTransId="{04A67C97-6BB4-4373-8604-C523D4277CC0}"/>
    <dgm:cxn modelId="{CC5F92F5-32D8-4452-9E7C-00B685CB4E6E}" srcId="{1036511C-BCB7-41E8-970C-202CC2FA57E2}" destId="{381C106F-331A-45BD-8E9B-FD236D9698C8}" srcOrd="0" destOrd="0" parTransId="{FF74ABDB-1788-49A0-AE77-E907A3ABDC21}" sibTransId="{ACF7F7CD-AE97-4B5E-844A-BDD3F7C04DB5}"/>
    <dgm:cxn modelId="{547292C8-5A4D-4199-B65C-0DB6DD0B462F}" type="presOf" srcId="{465E11A6-F188-4D74-A2F3-83015ECB0A6B}" destId="{0CA6549C-F4CA-4E83-8C24-B37E6ABF9D34}" srcOrd="0" destOrd="0" presId="urn:microsoft.com/office/officeart/2005/8/layout/vList5"/>
    <dgm:cxn modelId="{7EDC4A63-2700-465A-AF8F-487AE230FF20}" srcId="{B636ACF8-35F5-48CD-B104-C16B7CF2178C}" destId="{8D649986-6C60-4C3A-9646-7DB3F35540F3}" srcOrd="1" destOrd="0" parTransId="{67440D30-D9B9-4AD5-A48A-B354051F9804}" sibTransId="{1053E178-C3D7-4914-B55E-CE76BC060BDD}"/>
    <dgm:cxn modelId="{004422B2-2867-40D5-8508-1B0D42F8B993}" srcId="{B636ACF8-35F5-48CD-B104-C16B7CF2178C}" destId="{465E11A6-F188-4D74-A2F3-83015ECB0A6B}" srcOrd="4" destOrd="0" parTransId="{4F1BE09A-3B34-458D-810B-AA1C00791F32}" sibTransId="{8048A662-C822-4343-8899-9DAA5E93B03D}"/>
    <dgm:cxn modelId="{4231B604-4613-4CD5-9806-A116E6FDB943}" type="presOf" srcId="{03EF5C5E-D6CF-423F-8405-A412CBF0A622}" destId="{F9D78468-6D8B-4F40-A012-C810EBCDE2EB}" srcOrd="0" destOrd="0" presId="urn:microsoft.com/office/officeart/2005/8/layout/vList5"/>
    <dgm:cxn modelId="{8118640E-3764-483C-BD0E-CF7CF854929A}" srcId="{8D649986-6C60-4C3A-9646-7DB3F35540F3}" destId="{03EF5C5E-D6CF-423F-8405-A412CBF0A622}" srcOrd="0" destOrd="0" parTransId="{7A7D17F8-5D9C-41F9-B0C4-8B2B4685F076}" sibTransId="{5E81DA69-701D-424C-A98B-0DCDD6A95710}"/>
    <dgm:cxn modelId="{61CA1F1C-BC5D-4530-B46D-B23678730E19}" srcId="{B636ACF8-35F5-48CD-B104-C16B7CF2178C}" destId="{D92C049C-AE5F-438F-BEC4-38AF5CA53106}" srcOrd="3" destOrd="0" parTransId="{F083806C-EE5A-4DFD-8153-88AEF1176DB2}" sibTransId="{376DE48A-7711-4A8F-87F8-D032CCDD3425}"/>
    <dgm:cxn modelId="{218260CF-675F-494E-BC6A-854B53957EE8}" type="presParOf" srcId="{23E304E2-DB98-42D0-882D-22435BAD59FA}" destId="{909EF007-D740-4B54-A964-CCC820F39550}" srcOrd="0" destOrd="0" presId="urn:microsoft.com/office/officeart/2005/8/layout/vList5"/>
    <dgm:cxn modelId="{43BE879E-63E7-4D32-97BA-CA12A91FA234}" type="presParOf" srcId="{909EF007-D740-4B54-A964-CCC820F39550}" destId="{7FC61C24-6F42-4F8A-829F-64E044D8370B}" srcOrd="0" destOrd="0" presId="urn:microsoft.com/office/officeart/2005/8/layout/vList5"/>
    <dgm:cxn modelId="{40EBE93A-BD61-4EA8-9F41-0318B30E8809}" type="presParOf" srcId="{909EF007-D740-4B54-A964-CCC820F39550}" destId="{9EACF9CA-828C-4AB8-A87B-0FBA1B7B8262}" srcOrd="1" destOrd="0" presId="urn:microsoft.com/office/officeart/2005/8/layout/vList5"/>
    <dgm:cxn modelId="{B86835D7-86AE-42EE-A494-87A7B11812FF}" type="presParOf" srcId="{23E304E2-DB98-42D0-882D-22435BAD59FA}" destId="{BAE4D93E-BA00-46CF-9A77-7840189690D3}" srcOrd="1" destOrd="0" presId="urn:microsoft.com/office/officeart/2005/8/layout/vList5"/>
    <dgm:cxn modelId="{E835F5CF-8FE7-497E-A3F3-413CFF9FB828}" type="presParOf" srcId="{23E304E2-DB98-42D0-882D-22435BAD59FA}" destId="{229C6B43-B0E5-4956-BC6F-832925D5CECA}" srcOrd="2" destOrd="0" presId="urn:microsoft.com/office/officeart/2005/8/layout/vList5"/>
    <dgm:cxn modelId="{F2E0EFF0-3E73-4558-B08B-CEB23F0A7FE0}" type="presParOf" srcId="{229C6B43-B0E5-4956-BC6F-832925D5CECA}" destId="{69A898F3-6F64-4517-8B0C-E2C12361551B}" srcOrd="0" destOrd="0" presId="urn:microsoft.com/office/officeart/2005/8/layout/vList5"/>
    <dgm:cxn modelId="{56A33EE8-5987-4235-9B07-9296B144785C}" type="presParOf" srcId="{229C6B43-B0E5-4956-BC6F-832925D5CECA}" destId="{F9D78468-6D8B-4F40-A012-C810EBCDE2EB}" srcOrd="1" destOrd="0" presId="urn:microsoft.com/office/officeart/2005/8/layout/vList5"/>
    <dgm:cxn modelId="{5049A84B-E0BF-437F-B485-F7EEB94D7BD0}" type="presParOf" srcId="{23E304E2-DB98-42D0-882D-22435BAD59FA}" destId="{A6AE7BE8-6181-4050-A2A4-5FA2015F44EA}" srcOrd="3" destOrd="0" presId="urn:microsoft.com/office/officeart/2005/8/layout/vList5"/>
    <dgm:cxn modelId="{1A830F93-B758-45C0-800C-678F3AC42E5C}" type="presParOf" srcId="{23E304E2-DB98-42D0-882D-22435BAD59FA}" destId="{4FFA21BE-3E87-4D01-BC70-5ABC6B534C6C}" srcOrd="4" destOrd="0" presId="urn:microsoft.com/office/officeart/2005/8/layout/vList5"/>
    <dgm:cxn modelId="{86C892B1-24FF-4B9A-80B2-4DB3125C8DBA}" type="presParOf" srcId="{4FFA21BE-3E87-4D01-BC70-5ABC6B534C6C}" destId="{F6A62535-4CBF-4809-825A-5CDA7ECDA65D}" srcOrd="0" destOrd="0" presId="urn:microsoft.com/office/officeart/2005/8/layout/vList5"/>
    <dgm:cxn modelId="{730B2086-8269-4105-9021-C38AAC056755}" type="presParOf" srcId="{4FFA21BE-3E87-4D01-BC70-5ABC6B534C6C}" destId="{4A274713-520C-4792-B6FA-8ECA3A0938C0}" srcOrd="1" destOrd="0" presId="urn:microsoft.com/office/officeart/2005/8/layout/vList5"/>
    <dgm:cxn modelId="{3E94DA75-3D17-407A-8644-B68CAA32915F}" type="presParOf" srcId="{23E304E2-DB98-42D0-882D-22435BAD59FA}" destId="{637AAE86-B9D7-4AC4-A968-5EC5496F9F96}" srcOrd="5" destOrd="0" presId="urn:microsoft.com/office/officeart/2005/8/layout/vList5"/>
    <dgm:cxn modelId="{0A9E08A4-ADA3-4C6F-880B-9A3F1AC9A41D}" type="presParOf" srcId="{23E304E2-DB98-42D0-882D-22435BAD59FA}" destId="{C4BE04D6-DAB2-40F4-9E2D-378DA278DE1A}" srcOrd="6" destOrd="0" presId="urn:microsoft.com/office/officeart/2005/8/layout/vList5"/>
    <dgm:cxn modelId="{27FD88D3-A696-40B4-AECB-90952E8520F2}" type="presParOf" srcId="{C4BE04D6-DAB2-40F4-9E2D-378DA278DE1A}" destId="{BCE7C992-6F17-4723-A817-A665F4BAB2B3}" srcOrd="0" destOrd="0" presId="urn:microsoft.com/office/officeart/2005/8/layout/vList5"/>
    <dgm:cxn modelId="{4203F459-8D09-488C-B81C-3770274DE61D}" type="presParOf" srcId="{C4BE04D6-DAB2-40F4-9E2D-378DA278DE1A}" destId="{30C63D2D-F7F8-41A8-A5B0-10CAFF451AE1}" srcOrd="1" destOrd="0" presId="urn:microsoft.com/office/officeart/2005/8/layout/vList5"/>
    <dgm:cxn modelId="{F4A4F66E-C71E-41C4-B846-9F5512A9B103}" type="presParOf" srcId="{23E304E2-DB98-42D0-882D-22435BAD59FA}" destId="{9972C54C-76BA-4889-9362-3CF4615C0F60}" srcOrd="7" destOrd="0" presId="urn:microsoft.com/office/officeart/2005/8/layout/vList5"/>
    <dgm:cxn modelId="{CC000CAF-6B16-436A-81F6-7289DADC2FDC}" type="presParOf" srcId="{23E304E2-DB98-42D0-882D-22435BAD59FA}" destId="{827C5CF8-FDC3-4BB0-B0BD-5453DF804450}" srcOrd="8" destOrd="0" presId="urn:microsoft.com/office/officeart/2005/8/layout/vList5"/>
    <dgm:cxn modelId="{870D0743-6F39-44AB-BE1D-CD74E73F2DEE}" type="presParOf" srcId="{827C5CF8-FDC3-4BB0-B0BD-5453DF804450}" destId="{0CA6549C-F4CA-4E83-8C24-B37E6ABF9D34}" srcOrd="0" destOrd="0" presId="urn:microsoft.com/office/officeart/2005/8/layout/vList5"/>
    <dgm:cxn modelId="{21636F8F-4055-4C54-AA83-73B0219DF387}" type="presParOf" srcId="{827C5CF8-FDC3-4BB0-B0BD-5453DF804450}" destId="{90172823-56A1-4DDC-BD02-719051C62A2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F0E9EF-975D-410C-AEAD-3BEBE52DCDAE}" type="doc">
      <dgm:prSet loTypeId="urn:microsoft.com/office/officeart/2005/8/layout/cycle8" loCatId="cycle" qsTypeId="urn:microsoft.com/office/officeart/2005/8/quickstyle/simple1" qsCatId="simple" csTypeId="urn:microsoft.com/office/officeart/2005/8/colors/accent1_2" csCatId="accent1" phldr="1"/>
      <dgm:spPr/>
    </dgm:pt>
    <dgm:pt modelId="{0EB5E233-0303-476F-98B4-0718D5BDEAE7}">
      <dgm:prSet phldrT="[Text]"/>
      <dgm:spPr/>
      <dgm:t>
        <a:bodyPr/>
        <a:lstStyle/>
        <a:p>
          <a:r>
            <a:rPr lang="en-US" dirty="0"/>
            <a:t>Tesla</a:t>
          </a:r>
        </a:p>
      </dgm:t>
    </dgm:pt>
    <dgm:pt modelId="{043A1377-F132-4806-B96C-D99EA40B112E}" type="parTrans" cxnId="{813B82EA-4D77-469E-9C11-694015D5D08C}">
      <dgm:prSet/>
      <dgm:spPr/>
      <dgm:t>
        <a:bodyPr/>
        <a:lstStyle/>
        <a:p>
          <a:endParaRPr lang="en-US"/>
        </a:p>
      </dgm:t>
    </dgm:pt>
    <dgm:pt modelId="{BF02D5A8-BCA5-42D2-BAC9-21DDE660F8A4}" type="sibTrans" cxnId="{813B82EA-4D77-469E-9C11-694015D5D08C}">
      <dgm:prSet/>
      <dgm:spPr/>
      <dgm:t>
        <a:bodyPr/>
        <a:lstStyle/>
        <a:p>
          <a:endParaRPr lang="en-US"/>
        </a:p>
      </dgm:t>
    </dgm:pt>
    <dgm:pt modelId="{4679F716-F0C5-43AF-991A-3E69DC421EF7}">
      <dgm:prSet phldrT="[Text]"/>
      <dgm:spPr/>
      <dgm:t>
        <a:bodyPr/>
        <a:lstStyle/>
        <a:p>
          <a:r>
            <a:rPr lang="en-US" dirty="0"/>
            <a:t>Future </a:t>
          </a:r>
        </a:p>
      </dgm:t>
    </dgm:pt>
    <dgm:pt modelId="{1BAB0400-2C35-4644-8263-676135EA692F}" type="parTrans" cxnId="{C23F19A0-3FD3-4D22-AD67-EFED079D6C1F}">
      <dgm:prSet/>
      <dgm:spPr/>
      <dgm:t>
        <a:bodyPr/>
        <a:lstStyle/>
        <a:p>
          <a:endParaRPr lang="en-US"/>
        </a:p>
      </dgm:t>
    </dgm:pt>
    <dgm:pt modelId="{3D86C870-592B-435F-962F-26FC99BE72E4}" type="sibTrans" cxnId="{C23F19A0-3FD3-4D22-AD67-EFED079D6C1F}">
      <dgm:prSet/>
      <dgm:spPr/>
      <dgm:t>
        <a:bodyPr/>
        <a:lstStyle/>
        <a:p>
          <a:endParaRPr lang="en-US"/>
        </a:p>
      </dgm:t>
    </dgm:pt>
    <dgm:pt modelId="{AF013631-BB62-4035-9B78-FB9A37A7E54B}">
      <dgm:prSet phldrT="[Text]"/>
      <dgm:spPr/>
      <dgm:t>
        <a:bodyPr/>
        <a:lstStyle/>
        <a:p>
          <a:r>
            <a:rPr lang="en-US" dirty="0"/>
            <a:t>Coil </a:t>
          </a:r>
        </a:p>
      </dgm:t>
    </dgm:pt>
    <dgm:pt modelId="{B4FE6E75-1853-4066-AD91-87924D2868E7}" type="sibTrans" cxnId="{860331C0-366D-419C-8B21-1A5AAC44BA55}">
      <dgm:prSet/>
      <dgm:spPr/>
      <dgm:t>
        <a:bodyPr/>
        <a:lstStyle/>
        <a:p>
          <a:endParaRPr lang="en-US"/>
        </a:p>
      </dgm:t>
    </dgm:pt>
    <dgm:pt modelId="{79ECBC4E-B7C8-4733-9A1C-C5D12F936352}" type="parTrans" cxnId="{860331C0-366D-419C-8B21-1A5AAC44BA55}">
      <dgm:prSet/>
      <dgm:spPr/>
      <dgm:t>
        <a:bodyPr/>
        <a:lstStyle/>
        <a:p>
          <a:endParaRPr lang="en-US"/>
        </a:p>
      </dgm:t>
    </dgm:pt>
    <dgm:pt modelId="{4B073F75-24F9-459A-907E-662B09C2AF85}">
      <dgm:prSet/>
      <dgm:spPr/>
      <dgm:t>
        <a:bodyPr/>
        <a:lstStyle/>
        <a:p>
          <a:r>
            <a:rPr lang="en-US" dirty="0"/>
            <a:t>Of</a:t>
          </a:r>
        </a:p>
      </dgm:t>
    </dgm:pt>
    <dgm:pt modelId="{22E74D5B-9866-425D-8413-6DED73794EA7}" type="parTrans" cxnId="{8FDF5C74-6CD3-44E9-8654-96177F762DB7}">
      <dgm:prSet/>
      <dgm:spPr/>
      <dgm:t>
        <a:bodyPr/>
        <a:lstStyle/>
        <a:p>
          <a:endParaRPr lang="en-US"/>
        </a:p>
      </dgm:t>
    </dgm:pt>
    <dgm:pt modelId="{7EB5E00F-24E4-4918-A55E-8A5695DAC827}" type="sibTrans" cxnId="{8FDF5C74-6CD3-44E9-8654-96177F762DB7}">
      <dgm:prSet/>
      <dgm:spPr/>
      <dgm:t>
        <a:bodyPr/>
        <a:lstStyle/>
        <a:p>
          <a:endParaRPr lang="en-US"/>
        </a:p>
      </dgm:t>
    </dgm:pt>
    <dgm:pt modelId="{437E66F1-E025-47EA-A814-F2FA02D467D5}" type="pres">
      <dgm:prSet presAssocID="{83F0E9EF-975D-410C-AEAD-3BEBE52DCDAE}" presName="compositeShape" presStyleCnt="0">
        <dgm:presLayoutVars>
          <dgm:chMax val="7"/>
          <dgm:dir/>
          <dgm:resizeHandles val="exact"/>
        </dgm:presLayoutVars>
      </dgm:prSet>
      <dgm:spPr/>
    </dgm:pt>
    <dgm:pt modelId="{F6ECBC65-3FFF-4DA5-B7D6-350B04A7BB70}" type="pres">
      <dgm:prSet presAssocID="{83F0E9EF-975D-410C-AEAD-3BEBE52DCDAE}" presName="wedge1" presStyleLbl="node1" presStyleIdx="0" presStyleCnt="4"/>
      <dgm:spPr/>
      <dgm:t>
        <a:bodyPr/>
        <a:lstStyle/>
        <a:p>
          <a:endParaRPr lang="en-US"/>
        </a:p>
      </dgm:t>
    </dgm:pt>
    <dgm:pt modelId="{529AC52A-F3C6-4ADC-83D2-1FCF1D89A29D}" type="pres">
      <dgm:prSet presAssocID="{83F0E9EF-975D-410C-AEAD-3BEBE52DCDAE}" presName="dummy1a" presStyleCnt="0"/>
      <dgm:spPr/>
    </dgm:pt>
    <dgm:pt modelId="{24339600-C9D1-4B6C-9216-70BEAB476F72}" type="pres">
      <dgm:prSet presAssocID="{83F0E9EF-975D-410C-AEAD-3BEBE52DCDAE}" presName="dummy1b" presStyleCnt="0"/>
      <dgm:spPr/>
    </dgm:pt>
    <dgm:pt modelId="{DD726ED1-F682-49A7-9D10-16B074CAD04A}" type="pres">
      <dgm:prSet presAssocID="{83F0E9EF-975D-410C-AEAD-3BEBE52DCDAE}" presName="wedge1Tx" presStyleLbl="node1" presStyleIdx="0" presStyleCnt="4">
        <dgm:presLayoutVars>
          <dgm:chMax val="0"/>
          <dgm:chPref val="0"/>
          <dgm:bulletEnabled val="1"/>
        </dgm:presLayoutVars>
      </dgm:prSet>
      <dgm:spPr/>
      <dgm:t>
        <a:bodyPr/>
        <a:lstStyle/>
        <a:p>
          <a:endParaRPr lang="en-US"/>
        </a:p>
      </dgm:t>
    </dgm:pt>
    <dgm:pt modelId="{C5F66C8A-587A-4601-B214-503797EDE5F9}" type="pres">
      <dgm:prSet presAssocID="{83F0E9EF-975D-410C-AEAD-3BEBE52DCDAE}" presName="wedge2" presStyleLbl="node1" presStyleIdx="1" presStyleCnt="4"/>
      <dgm:spPr/>
      <dgm:t>
        <a:bodyPr/>
        <a:lstStyle/>
        <a:p>
          <a:endParaRPr lang="en-US"/>
        </a:p>
      </dgm:t>
    </dgm:pt>
    <dgm:pt modelId="{C7170959-7266-438A-8797-A7F46284FA00}" type="pres">
      <dgm:prSet presAssocID="{83F0E9EF-975D-410C-AEAD-3BEBE52DCDAE}" presName="dummy2a" presStyleCnt="0"/>
      <dgm:spPr/>
    </dgm:pt>
    <dgm:pt modelId="{3FB67E39-82ED-4E10-81B6-9D7F8E8F3910}" type="pres">
      <dgm:prSet presAssocID="{83F0E9EF-975D-410C-AEAD-3BEBE52DCDAE}" presName="dummy2b" presStyleCnt="0"/>
      <dgm:spPr/>
    </dgm:pt>
    <dgm:pt modelId="{DB14A4F5-B3AD-4DC6-948C-E433274A1B0E}" type="pres">
      <dgm:prSet presAssocID="{83F0E9EF-975D-410C-AEAD-3BEBE52DCDAE}" presName="wedge2Tx" presStyleLbl="node1" presStyleIdx="1" presStyleCnt="4">
        <dgm:presLayoutVars>
          <dgm:chMax val="0"/>
          <dgm:chPref val="0"/>
          <dgm:bulletEnabled val="1"/>
        </dgm:presLayoutVars>
      </dgm:prSet>
      <dgm:spPr/>
      <dgm:t>
        <a:bodyPr/>
        <a:lstStyle/>
        <a:p>
          <a:endParaRPr lang="en-US"/>
        </a:p>
      </dgm:t>
    </dgm:pt>
    <dgm:pt modelId="{8CA3218F-B596-4B2C-B720-BA4E8C5C24F6}" type="pres">
      <dgm:prSet presAssocID="{83F0E9EF-975D-410C-AEAD-3BEBE52DCDAE}" presName="wedge3" presStyleLbl="node1" presStyleIdx="2" presStyleCnt="4"/>
      <dgm:spPr/>
      <dgm:t>
        <a:bodyPr/>
        <a:lstStyle/>
        <a:p>
          <a:endParaRPr lang="en-US"/>
        </a:p>
      </dgm:t>
    </dgm:pt>
    <dgm:pt modelId="{A38F117F-ED7E-4D82-A775-25C2BF2C39FD}" type="pres">
      <dgm:prSet presAssocID="{83F0E9EF-975D-410C-AEAD-3BEBE52DCDAE}" presName="dummy3a" presStyleCnt="0"/>
      <dgm:spPr/>
    </dgm:pt>
    <dgm:pt modelId="{A73C96E5-0EB4-44DD-9567-6373388B856E}" type="pres">
      <dgm:prSet presAssocID="{83F0E9EF-975D-410C-AEAD-3BEBE52DCDAE}" presName="dummy3b" presStyleCnt="0"/>
      <dgm:spPr/>
    </dgm:pt>
    <dgm:pt modelId="{A8B88D9C-67AB-4A97-8616-3A151E70CD9D}" type="pres">
      <dgm:prSet presAssocID="{83F0E9EF-975D-410C-AEAD-3BEBE52DCDAE}" presName="wedge3Tx" presStyleLbl="node1" presStyleIdx="2" presStyleCnt="4">
        <dgm:presLayoutVars>
          <dgm:chMax val="0"/>
          <dgm:chPref val="0"/>
          <dgm:bulletEnabled val="1"/>
        </dgm:presLayoutVars>
      </dgm:prSet>
      <dgm:spPr/>
      <dgm:t>
        <a:bodyPr/>
        <a:lstStyle/>
        <a:p>
          <a:endParaRPr lang="en-US"/>
        </a:p>
      </dgm:t>
    </dgm:pt>
    <dgm:pt modelId="{C8F8F111-A388-4C6D-97C2-CC805A056B82}" type="pres">
      <dgm:prSet presAssocID="{83F0E9EF-975D-410C-AEAD-3BEBE52DCDAE}" presName="wedge4" presStyleLbl="node1" presStyleIdx="3" presStyleCnt="4"/>
      <dgm:spPr/>
      <dgm:t>
        <a:bodyPr/>
        <a:lstStyle/>
        <a:p>
          <a:endParaRPr lang="en-US"/>
        </a:p>
      </dgm:t>
    </dgm:pt>
    <dgm:pt modelId="{17007AC9-B003-4B39-B79D-0B079327F1F0}" type="pres">
      <dgm:prSet presAssocID="{83F0E9EF-975D-410C-AEAD-3BEBE52DCDAE}" presName="dummy4a" presStyleCnt="0"/>
      <dgm:spPr/>
    </dgm:pt>
    <dgm:pt modelId="{6C94880F-0E68-415F-99FF-BBD357EBB651}" type="pres">
      <dgm:prSet presAssocID="{83F0E9EF-975D-410C-AEAD-3BEBE52DCDAE}" presName="dummy4b" presStyleCnt="0"/>
      <dgm:spPr/>
    </dgm:pt>
    <dgm:pt modelId="{5A095645-7BC7-403A-9E16-042375C877ED}" type="pres">
      <dgm:prSet presAssocID="{83F0E9EF-975D-410C-AEAD-3BEBE52DCDAE}" presName="wedge4Tx" presStyleLbl="node1" presStyleIdx="3" presStyleCnt="4">
        <dgm:presLayoutVars>
          <dgm:chMax val="0"/>
          <dgm:chPref val="0"/>
          <dgm:bulletEnabled val="1"/>
        </dgm:presLayoutVars>
      </dgm:prSet>
      <dgm:spPr/>
      <dgm:t>
        <a:bodyPr/>
        <a:lstStyle/>
        <a:p>
          <a:endParaRPr lang="en-US"/>
        </a:p>
      </dgm:t>
    </dgm:pt>
    <dgm:pt modelId="{E140FCBE-4044-42E0-9EC7-2DC99C108A00}" type="pres">
      <dgm:prSet presAssocID="{7EB5E00F-24E4-4918-A55E-8A5695DAC827}" presName="arrowWedge1" presStyleLbl="fgSibTrans2D1" presStyleIdx="0" presStyleCnt="4"/>
      <dgm:spPr/>
    </dgm:pt>
    <dgm:pt modelId="{4B94B181-15B0-46D3-A505-749E964673D0}" type="pres">
      <dgm:prSet presAssocID="{BF02D5A8-BCA5-42D2-BAC9-21DDE660F8A4}" presName="arrowWedge2" presStyleLbl="fgSibTrans2D1" presStyleIdx="1" presStyleCnt="4"/>
      <dgm:spPr/>
    </dgm:pt>
    <dgm:pt modelId="{7C4EDC86-8FB9-49BB-8EC9-6D21492BAC69}" type="pres">
      <dgm:prSet presAssocID="{B4FE6E75-1853-4066-AD91-87924D2868E7}" presName="arrowWedge3" presStyleLbl="fgSibTrans2D1" presStyleIdx="2" presStyleCnt="4"/>
      <dgm:spPr/>
    </dgm:pt>
    <dgm:pt modelId="{1FBF2CA3-258D-42F7-A675-DD2272EAC0DE}" type="pres">
      <dgm:prSet presAssocID="{3D86C870-592B-435F-962F-26FC99BE72E4}" presName="arrowWedge4" presStyleLbl="fgSibTrans2D1" presStyleIdx="3" presStyleCnt="4"/>
      <dgm:spPr/>
    </dgm:pt>
  </dgm:ptLst>
  <dgm:cxnLst>
    <dgm:cxn modelId="{694862D0-A60D-4A87-9282-B3A9F2CB2529}" type="presOf" srcId="{4B073F75-24F9-459A-907E-662B09C2AF85}" destId="{F6ECBC65-3FFF-4DA5-B7D6-350B04A7BB70}" srcOrd="0" destOrd="0" presId="urn:microsoft.com/office/officeart/2005/8/layout/cycle8"/>
    <dgm:cxn modelId="{813B82EA-4D77-469E-9C11-694015D5D08C}" srcId="{83F0E9EF-975D-410C-AEAD-3BEBE52DCDAE}" destId="{0EB5E233-0303-476F-98B4-0718D5BDEAE7}" srcOrd="1" destOrd="0" parTransId="{043A1377-F132-4806-B96C-D99EA40B112E}" sibTransId="{BF02D5A8-BCA5-42D2-BAC9-21DDE660F8A4}"/>
    <dgm:cxn modelId="{5421EACD-508C-49CC-BD72-D1489B8A66F1}" type="presOf" srcId="{0EB5E233-0303-476F-98B4-0718D5BDEAE7}" destId="{C5F66C8A-587A-4601-B214-503797EDE5F9}" srcOrd="0" destOrd="0" presId="urn:microsoft.com/office/officeart/2005/8/layout/cycle8"/>
    <dgm:cxn modelId="{C510040A-6FDE-481A-92E6-8783B2331415}" type="presOf" srcId="{4679F716-F0C5-43AF-991A-3E69DC421EF7}" destId="{5A095645-7BC7-403A-9E16-042375C877ED}" srcOrd="1" destOrd="0" presId="urn:microsoft.com/office/officeart/2005/8/layout/cycle8"/>
    <dgm:cxn modelId="{8FDF5C74-6CD3-44E9-8654-96177F762DB7}" srcId="{83F0E9EF-975D-410C-AEAD-3BEBE52DCDAE}" destId="{4B073F75-24F9-459A-907E-662B09C2AF85}" srcOrd="0" destOrd="0" parTransId="{22E74D5B-9866-425D-8413-6DED73794EA7}" sibTransId="{7EB5E00F-24E4-4918-A55E-8A5695DAC827}"/>
    <dgm:cxn modelId="{BDFBA556-5D6C-4A3A-8ACF-3AB6766BD53F}" type="presOf" srcId="{4B073F75-24F9-459A-907E-662B09C2AF85}" destId="{DD726ED1-F682-49A7-9D10-16B074CAD04A}" srcOrd="1" destOrd="0" presId="urn:microsoft.com/office/officeart/2005/8/layout/cycle8"/>
    <dgm:cxn modelId="{C23F19A0-3FD3-4D22-AD67-EFED079D6C1F}" srcId="{83F0E9EF-975D-410C-AEAD-3BEBE52DCDAE}" destId="{4679F716-F0C5-43AF-991A-3E69DC421EF7}" srcOrd="3" destOrd="0" parTransId="{1BAB0400-2C35-4644-8263-676135EA692F}" sibTransId="{3D86C870-592B-435F-962F-26FC99BE72E4}"/>
    <dgm:cxn modelId="{02E598D3-244A-4B05-96B1-5F9440642200}" type="presOf" srcId="{4679F716-F0C5-43AF-991A-3E69DC421EF7}" destId="{C8F8F111-A388-4C6D-97C2-CC805A056B82}" srcOrd="0" destOrd="0" presId="urn:microsoft.com/office/officeart/2005/8/layout/cycle8"/>
    <dgm:cxn modelId="{C5C436D1-6E3B-407B-8129-96715E618B18}" type="presOf" srcId="{AF013631-BB62-4035-9B78-FB9A37A7E54B}" destId="{A8B88D9C-67AB-4A97-8616-3A151E70CD9D}" srcOrd="1" destOrd="0" presId="urn:microsoft.com/office/officeart/2005/8/layout/cycle8"/>
    <dgm:cxn modelId="{860331C0-366D-419C-8B21-1A5AAC44BA55}" srcId="{83F0E9EF-975D-410C-AEAD-3BEBE52DCDAE}" destId="{AF013631-BB62-4035-9B78-FB9A37A7E54B}" srcOrd="2" destOrd="0" parTransId="{79ECBC4E-B7C8-4733-9A1C-C5D12F936352}" sibTransId="{B4FE6E75-1853-4066-AD91-87924D2868E7}"/>
    <dgm:cxn modelId="{457F96AF-03F5-4B43-A947-FC1F78AE6799}" type="presOf" srcId="{0EB5E233-0303-476F-98B4-0718D5BDEAE7}" destId="{DB14A4F5-B3AD-4DC6-948C-E433274A1B0E}" srcOrd="1" destOrd="0" presId="urn:microsoft.com/office/officeart/2005/8/layout/cycle8"/>
    <dgm:cxn modelId="{13C63B24-A61C-42D5-A10B-DFA90B47B618}" type="presOf" srcId="{83F0E9EF-975D-410C-AEAD-3BEBE52DCDAE}" destId="{437E66F1-E025-47EA-A814-F2FA02D467D5}" srcOrd="0" destOrd="0" presId="urn:microsoft.com/office/officeart/2005/8/layout/cycle8"/>
    <dgm:cxn modelId="{C8FAF190-4994-43E5-A47D-43DB40C1DF33}" type="presOf" srcId="{AF013631-BB62-4035-9B78-FB9A37A7E54B}" destId="{8CA3218F-B596-4B2C-B720-BA4E8C5C24F6}" srcOrd="0" destOrd="0" presId="urn:microsoft.com/office/officeart/2005/8/layout/cycle8"/>
    <dgm:cxn modelId="{2E9DAB6A-24ED-4322-BD38-4BFF534F8C69}" type="presParOf" srcId="{437E66F1-E025-47EA-A814-F2FA02D467D5}" destId="{F6ECBC65-3FFF-4DA5-B7D6-350B04A7BB70}" srcOrd="0" destOrd="0" presId="urn:microsoft.com/office/officeart/2005/8/layout/cycle8"/>
    <dgm:cxn modelId="{901E04B4-FA9B-4B59-8FB9-B22E9F9F3891}" type="presParOf" srcId="{437E66F1-E025-47EA-A814-F2FA02D467D5}" destId="{529AC52A-F3C6-4ADC-83D2-1FCF1D89A29D}" srcOrd="1" destOrd="0" presId="urn:microsoft.com/office/officeart/2005/8/layout/cycle8"/>
    <dgm:cxn modelId="{C77BE75E-0891-450F-A859-D63A9D9C6B34}" type="presParOf" srcId="{437E66F1-E025-47EA-A814-F2FA02D467D5}" destId="{24339600-C9D1-4B6C-9216-70BEAB476F72}" srcOrd="2" destOrd="0" presId="urn:microsoft.com/office/officeart/2005/8/layout/cycle8"/>
    <dgm:cxn modelId="{AD699E29-CD49-4027-BBF2-AABC8F39E1D4}" type="presParOf" srcId="{437E66F1-E025-47EA-A814-F2FA02D467D5}" destId="{DD726ED1-F682-49A7-9D10-16B074CAD04A}" srcOrd="3" destOrd="0" presId="urn:microsoft.com/office/officeart/2005/8/layout/cycle8"/>
    <dgm:cxn modelId="{F9C6604C-31CC-4E6A-AE47-8BC1FFA07658}" type="presParOf" srcId="{437E66F1-E025-47EA-A814-F2FA02D467D5}" destId="{C5F66C8A-587A-4601-B214-503797EDE5F9}" srcOrd="4" destOrd="0" presId="urn:microsoft.com/office/officeart/2005/8/layout/cycle8"/>
    <dgm:cxn modelId="{3174A830-6CC4-4EC8-8840-1B097C2F5614}" type="presParOf" srcId="{437E66F1-E025-47EA-A814-F2FA02D467D5}" destId="{C7170959-7266-438A-8797-A7F46284FA00}" srcOrd="5" destOrd="0" presId="urn:microsoft.com/office/officeart/2005/8/layout/cycle8"/>
    <dgm:cxn modelId="{195472BF-F330-466C-8C70-87BF0D767E37}" type="presParOf" srcId="{437E66F1-E025-47EA-A814-F2FA02D467D5}" destId="{3FB67E39-82ED-4E10-81B6-9D7F8E8F3910}" srcOrd="6" destOrd="0" presId="urn:microsoft.com/office/officeart/2005/8/layout/cycle8"/>
    <dgm:cxn modelId="{CD736AD5-9262-444C-BE27-5F4DFFFF9B11}" type="presParOf" srcId="{437E66F1-E025-47EA-A814-F2FA02D467D5}" destId="{DB14A4F5-B3AD-4DC6-948C-E433274A1B0E}" srcOrd="7" destOrd="0" presId="urn:microsoft.com/office/officeart/2005/8/layout/cycle8"/>
    <dgm:cxn modelId="{0DF0003D-3C54-400E-AC6F-D0A73C82D443}" type="presParOf" srcId="{437E66F1-E025-47EA-A814-F2FA02D467D5}" destId="{8CA3218F-B596-4B2C-B720-BA4E8C5C24F6}" srcOrd="8" destOrd="0" presId="urn:microsoft.com/office/officeart/2005/8/layout/cycle8"/>
    <dgm:cxn modelId="{DC2D4704-A3E5-418D-91EF-50C5C15F7743}" type="presParOf" srcId="{437E66F1-E025-47EA-A814-F2FA02D467D5}" destId="{A38F117F-ED7E-4D82-A775-25C2BF2C39FD}" srcOrd="9" destOrd="0" presId="urn:microsoft.com/office/officeart/2005/8/layout/cycle8"/>
    <dgm:cxn modelId="{8BBFF575-B88E-46D9-B9E3-445F86FC97FD}" type="presParOf" srcId="{437E66F1-E025-47EA-A814-F2FA02D467D5}" destId="{A73C96E5-0EB4-44DD-9567-6373388B856E}" srcOrd="10" destOrd="0" presId="urn:microsoft.com/office/officeart/2005/8/layout/cycle8"/>
    <dgm:cxn modelId="{6DE53A8F-3A4F-4C6E-871A-6A9D1FA0A273}" type="presParOf" srcId="{437E66F1-E025-47EA-A814-F2FA02D467D5}" destId="{A8B88D9C-67AB-4A97-8616-3A151E70CD9D}" srcOrd="11" destOrd="0" presId="urn:microsoft.com/office/officeart/2005/8/layout/cycle8"/>
    <dgm:cxn modelId="{E426597E-2123-45CD-9675-662525C0CAF3}" type="presParOf" srcId="{437E66F1-E025-47EA-A814-F2FA02D467D5}" destId="{C8F8F111-A388-4C6D-97C2-CC805A056B82}" srcOrd="12" destOrd="0" presId="urn:microsoft.com/office/officeart/2005/8/layout/cycle8"/>
    <dgm:cxn modelId="{F767AD49-1B3C-48C5-94E8-AA6177DEC00B}" type="presParOf" srcId="{437E66F1-E025-47EA-A814-F2FA02D467D5}" destId="{17007AC9-B003-4B39-B79D-0B079327F1F0}" srcOrd="13" destOrd="0" presId="urn:microsoft.com/office/officeart/2005/8/layout/cycle8"/>
    <dgm:cxn modelId="{D634AEBB-3BCC-45CB-87B3-5675DD774EEB}" type="presParOf" srcId="{437E66F1-E025-47EA-A814-F2FA02D467D5}" destId="{6C94880F-0E68-415F-99FF-BBD357EBB651}" srcOrd="14" destOrd="0" presId="urn:microsoft.com/office/officeart/2005/8/layout/cycle8"/>
    <dgm:cxn modelId="{59653351-1C92-4809-AD7B-E019CEC81430}" type="presParOf" srcId="{437E66F1-E025-47EA-A814-F2FA02D467D5}" destId="{5A095645-7BC7-403A-9E16-042375C877ED}" srcOrd="15" destOrd="0" presId="urn:microsoft.com/office/officeart/2005/8/layout/cycle8"/>
    <dgm:cxn modelId="{88324E84-FCDB-482A-81CE-5DED026BD2AD}" type="presParOf" srcId="{437E66F1-E025-47EA-A814-F2FA02D467D5}" destId="{E140FCBE-4044-42E0-9EC7-2DC99C108A00}" srcOrd="16" destOrd="0" presId="urn:microsoft.com/office/officeart/2005/8/layout/cycle8"/>
    <dgm:cxn modelId="{01F2794E-2C26-494F-BE10-EF2896DC14DD}" type="presParOf" srcId="{437E66F1-E025-47EA-A814-F2FA02D467D5}" destId="{4B94B181-15B0-46D3-A505-749E964673D0}" srcOrd="17" destOrd="0" presId="urn:microsoft.com/office/officeart/2005/8/layout/cycle8"/>
    <dgm:cxn modelId="{F6E3C3A2-3ADD-4A86-816F-24222EB59B60}" type="presParOf" srcId="{437E66F1-E025-47EA-A814-F2FA02D467D5}" destId="{7C4EDC86-8FB9-49BB-8EC9-6D21492BAC69}" srcOrd="18" destOrd="0" presId="urn:microsoft.com/office/officeart/2005/8/layout/cycle8"/>
    <dgm:cxn modelId="{B4318DFF-FF1A-4EDC-B85C-211BCE2929B2}" type="presParOf" srcId="{437E66F1-E025-47EA-A814-F2FA02D467D5}" destId="{1FBF2CA3-258D-42F7-A675-DD2272EAC0DE}" srcOrd="19"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D2B2E3-F7A9-4E74-8B27-4B24EE488023}" type="doc">
      <dgm:prSet loTypeId="urn:microsoft.com/office/officeart/2005/8/layout/cycle8" loCatId="cycle" qsTypeId="urn:microsoft.com/office/officeart/2005/8/quickstyle/3d7" qsCatId="3D" csTypeId="urn:microsoft.com/office/officeart/2005/8/colors/colorful1" csCatId="colorful" phldr="1"/>
      <dgm:spPr/>
      <dgm:t>
        <a:bodyPr/>
        <a:lstStyle/>
        <a:p>
          <a:endParaRPr lang="en-PK"/>
        </a:p>
      </dgm:t>
    </dgm:pt>
    <dgm:pt modelId="{B61F11EC-E876-46EC-AAA3-4684AFCE5845}">
      <dgm:prSet phldrT="[Text]" custT="1"/>
      <dgm:spPr/>
      <dgm:t>
        <a:bodyPr/>
        <a:lstStyle/>
        <a:p>
          <a:r>
            <a:rPr lang="en-US" sz="2000" b="1" u="none" dirty="0"/>
            <a:t>1</a:t>
          </a:r>
        </a:p>
        <a:p>
          <a:r>
            <a:rPr lang="en-US" sz="1600" b="1" u="none" dirty="0">
              <a:latin typeface="Congenial SemiBold" panose="02000503040000020004" pitchFamily="2" charset="0"/>
            </a:rPr>
            <a:t>Transistor Turns on</a:t>
          </a:r>
          <a:endParaRPr lang="en-PK" sz="1600" b="1" u="none" dirty="0">
            <a:latin typeface="Congenial SemiBold" panose="02000503040000020004" pitchFamily="2" charset="0"/>
          </a:endParaRPr>
        </a:p>
      </dgm:t>
    </dgm:pt>
    <dgm:pt modelId="{0CCCF490-6E81-49AB-B80B-3605D9D8AD00}" type="parTrans" cxnId="{DE3E5CE4-1232-4818-A285-BA9701CEDA15}">
      <dgm:prSet/>
      <dgm:spPr/>
      <dgm:t>
        <a:bodyPr/>
        <a:lstStyle/>
        <a:p>
          <a:endParaRPr lang="en-PK"/>
        </a:p>
      </dgm:t>
    </dgm:pt>
    <dgm:pt modelId="{915ABE08-9057-472C-A435-AFB8623E2F5F}" type="sibTrans" cxnId="{DE3E5CE4-1232-4818-A285-BA9701CEDA15}">
      <dgm:prSet/>
      <dgm:spPr/>
      <dgm:t>
        <a:bodyPr/>
        <a:lstStyle/>
        <a:p>
          <a:endParaRPr lang="en-PK"/>
        </a:p>
      </dgm:t>
    </dgm:pt>
    <dgm:pt modelId="{03258E4B-F5B2-4E66-B82A-089144458F91}">
      <dgm:prSet phldrT="[Text]" custT="1"/>
      <dgm:spPr/>
      <dgm:t>
        <a:bodyPr/>
        <a:lstStyle/>
        <a:p>
          <a:r>
            <a:rPr lang="en-US" sz="2000" b="1" u="none" dirty="0"/>
            <a:t>2</a:t>
          </a:r>
        </a:p>
        <a:p>
          <a:r>
            <a:rPr lang="en-US" sz="1600" b="1" u="none" dirty="0">
              <a:latin typeface="Congenial SemiBold" panose="02000503040000020004" pitchFamily="2" charset="0"/>
            </a:rPr>
            <a:t>Current passes through Primary</a:t>
          </a:r>
          <a:endParaRPr lang="en-PK" sz="1600" b="1" u="none" dirty="0">
            <a:latin typeface="Congenial SemiBold" panose="02000503040000020004" pitchFamily="2" charset="0"/>
          </a:endParaRPr>
        </a:p>
      </dgm:t>
    </dgm:pt>
    <dgm:pt modelId="{2ADC3E9F-15C7-4B3C-8CC3-9B88ACBFBF9A}" type="parTrans" cxnId="{6F4E899A-7DCA-4C87-9116-09345959ED6B}">
      <dgm:prSet/>
      <dgm:spPr/>
      <dgm:t>
        <a:bodyPr/>
        <a:lstStyle/>
        <a:p>
          <a:endParaRPr lang="en-PK"/>
        </a:p>
      </dgm:t>
    </dgm:pt>
    <dgm:pt modelId="{0CD4CCC6-80FD-4E36-B758-82049010C82C}" type="sibTrans" cxnId="{6F4E899A-7DCA-4C87-9116-09345959ED6B}">
      <dgm:prSet/>
      <dgm:spPr/>
      <dgm:t>
        <a:bodyPr/>
        <a:lstStyle/>
        <a:p>
          <a:endParaRPr lang="en-PK"/>
        </a:p>
      </dgm:t>
    </dgm:pt>
    <dgm:pt modelId="{1DC710A4-E12A-4840-A681-B12A8CF16892}">
      <dgm:prSet phldrT="[Text]" custT="1"/>
      <dgm:spPr/>
      <dgm:t>
        <a:bodyPr/>
        <a:lstStyle/>
        <a:p>
          <a:r>
            <a:rPr lang="en-US" sz="2000" b="1" u="none" dirty="0"/>
            <a:t>3</a:t>
          </a:r>
        </a:p>
        <a:p>
          <a:r>
            <a:rPr lang="en-US" sz="1600" b="1" u="none" dirty="0">
              <a:latin typeface="Congenial SemiBold" panose="02000503040000020004" pitchFamily="2" charset="0"/>
            </a:rPr>
            <a:t>Induces a current at the secondary</a:t>
          </a:r>
          <a:endParaRPr lang="en-PK" sz="1600" b="1" u="none" dirty="0">
            <a:latin typeface="Congenial SemiBold" panose="02000503040000020004" pitchFamily="2" charset="0"/>
          </a:endParaRPr>
        </a:p>
      </dgm:t>
    </dgm:pt>
    <dgm:pt modelId="{17744A06-DB1E-4C2E-B4AC-D72A019C100B}" type="parTrans" cxnId="{9FCC8C43-81BA-4808-80CC-4953216D0B96}">
      <dgm:prSet/>
      <dgm:spPr/>
      <dgm:t>
        <a:bodyPr/>
        <a:lstStyle/>
        <a:p>
          <a:endParaRPr lang="en-PK"/>
        </a:p>
      </dgm:t>
    </dgm:pt>
    <dgm:pt modelId="{DC0C1FE7-37BA-42EE-B6DF-DDBF2FF244E1}" type="sibTrans" cxnId="{9FCC8C43-81BA-4808-80CC-4953216D0B96}">
      <dgm:prSet/>
      <dgm:spPr/>
      <dgm:t>
        <a:bodyPr/>
        <a:lstStyle/>
        <a:p>
          <a:endParaRPr lang="en-PK"/>
        </a:p>
      </dgm:t>
    </dgm:pt>
    <dgm:pt modelId="{23178C7A-E801-4932-B47E-F0E1A95856DF}">
      <dgm:prSet phldrT="[Text]" custT="1"/>
      <dgm:spPr/>
      <dgm:t>
        <a:bodyPr/>
        <a:lstStyle/>
        <a:p>
          <a:r>
            <a:rPr lang="en-US" sz="2000" b="1" u="none" dirty="0"/>
            <a:t>4</a:t>
          </a:r>
        </a:p>
        <a:p>
          <a:r>
            <a:rPr lang="en-US" sz="1600" b="1" u="none" dirty="0">
              <a:latin typeface="Congenial SemiBold" panose="02000503040000020004" pitchFamily="2" charset="0"/>
            </a:rPr>
            <a:t>Current is pulled from Transistor’s Base</a:t>
          </a:r>
          <a:endParaRPr lang="en-PK" sz="1600" b="1" u="none" dirty="0">
            <a:latin typeface="Congenial SemiBold" panose="02000503040000020004" pitchFamily="2" charset="0"/>
          </a:endParaRPr>
        </a:p>
      </dgm:t>
    </dgm:pt>
    <dgm:pt modelId="{BFAEB74C-87BC-41C9-B8C8-462DEC6CF828}" type="parTrans" cxnId="{5224ADD6-721F-4216-A52F-F1ED1DC632D4}">
      <dgm:prSet/>
      <dgm:spPr/>
      <dgm:t>
        <a:bodyPr/>
        <a:lstStyle/>
        <a:p>
          <a:endParaRPr lang="en-PK"/>
        </a:p>
      </dgm:t>
    </dgm:pt>
    <dgm:pt modelId="{9FA3FF88-963E-4AF4-80CC-278EF6015485}" type="sibTrans" cxnId="{5224ADD6-721F-4216-A52F-F1ED1DC632D4}">
      <dgm:prSet/>
      <dgm:spPr/>
      <dgm:t>
        <a:bodyPr/>
        <a:lstStyle/>
        <a:p>
          <a:endParaRPr lang="en-PK"/>
        </a:p>
      </dgm:t>
    </dgm:pt>
    <dgm:pt modelId="{1A82CC13-97FF-4EE2-9371-E4D7A1490EAF}">
      <dgm:prSet phldrT="[Text]" custT="1"/>
      <dgm:spPr/>
      <dgm:t>
        <a:bodyPr/>
        <a:lstStyle/>
        <a:p>
          <a:r>
            <a:rPr lang="en-US" sz="2000" b="1" u="none" dirty="0"/>
            <a:t>5</a:t>
          </a:r>
        </a:p>
        <a:p>
          <a:r>
            <a:rPr lang="en-US" sz="1600" b="1" u="none" dirty="0">
              <a:latin typeface="Congenial SemiBold" panose="02000503040000020004" pitchFamily="2" charset="0"/>
            </a:rPr>
            <a:t>Transistor Turns off</a:t>
          </a:r>
          <a:endParaRPr lang="en-PK" sz="1400" b="1" u="none" dirty="0">
            <a:latin typeface="Congenial SemiBold" panose="02000503040000020004" pitchFamily="2" charset="0"/>
          </a:endParaRPr>
        </a:p>
      </dgm:t>
    </dgm:pt>
    <dgm:pt modelId="{0551F647-14FE-4683-A364-CE8667591F1A}" type="parTrans" cxnId="{BC651E50-F961-4093-AFD0-9E2DAD0C107E}">
      <dgm:prSet/>
      <dgm:spPr/>
      <dgm:t>
        <a:bodyPr/>
        <a:lstStyle/>
        <a:p>
          <a:endParaRPr lang="en-PK"/>
        </a:p>
      </dgm:t>
    </dgm:pt>
    <dgm:pt modelId="{F02F4917-CF68-411F-9FA5-91001A83F0D3}" type="sibTrans" cxnId="{BC651E50-F961-4093-AFD0-9E2DAD0C107E}">
      <dgm:prSet/>
      <dgm:spPr/>
      <dgm:t>
        <a:bodyPr/>
        <a:lstStyle/>
        <a:p>
          <a:endParaRPr lang="en-PK"/>
        </a:p>
      </dgm:t>
    </dgm:pt>
    <dgm:pt modelId="{73FBBCCE-B140-466E-B909-D23E0191A2D1}" type="pres">
      <dgm:prSet presAssocID="{6ED2B2E3-F7A9-4E74-8B27-4B24EE488023}" presName="compositeShape" presStyleCnt="0">
        <dgm:presLayoutVars>
          <dgm:chMax val="7"/>
          <dgm:dir/>
          <dgm:resizeHandles val="exact"/>
        </dgm:presLayoutVars>
      </dgm:prSet>
      <dgm:spPr/>
      <dgm:t>
        <a:bodyPr/>
        <a:lstStyle/>
        <a:p>
          <a:endParaRPr lang="en-US"/>
        </a:p>
      </dgm:t>
    </dgm:pt>
    <dgm:pt modelId="{698A0902-5B3E-4CBD-80B5-71CC33993117}" type="pres">
      <dgm:prSet presAssocID="{6ED2B2E3-F7A9-4E74-8B27-4B24EE488023}" presName="wedge1" presStyleLbl="node1" presStyleIdx="0" presStyleCnt="5"/>
      <dgm:spPr/>
      <dgm:t>
        <a:bodyPr/>
        <a:lstStyle/>
        <a:p>
          <a:endParaRPr lang="en-US"/>
        </a:p>
      </dgm:t>
    </dgm:pt>
    <dgm:pt modelId="{61BA4C99-B611-478F-B291-45377D1B0CEF}" type="pres">
      <dgm:prSet presAssocID="{6ED2B2E3-F7A9-4E74-8B27-4B24EE488023}" presName="dummy1a" presStyleCnt="0"/>
      <dgm:spPr/>
    </dgm:pt>
    <dgm:pt modelId="{216DC10A-5997-4BC6-9146-97AFF5B74B2A}" type="pres">
      <dgm:prSet presAssocID="{6ED2B2E3-F7A9-4E74-8B27-4B24EE488023}" presName="dummy1b" presStyleCnt="0"/>
      <dgm:spPr/>
    </dgm:pt>
    <dgm:pt modelId="{19DCA8A5-BBB4-4AA2-8C04-AB225DA799BD}" type="pres">
      <dgm:prSet presAssocID="{6ED2B2E3-F7A9-4E74-8B27-4B24EE488023}" presName="wedge1Tx" presStyleLbl="node1" presStyleIdx="0" presStyleCnt="5">
        <dgm:presLayoutVars>
          <dgm:chMax val="0"/>
          <dgm:chPref val="0"/>
          <dgm:bulletEnabled val="1"/>
        </dgm:presLayoutVars>
      </dgm:prSet>
      <dgm:spPr/>
      <dgm:t>
        <a:bodyPr/>
        <a:lstStyle/>
        <a:p>
          <a:endParaRPr lang="en-US"/>
        </a:p>
      </dgm:t>
    </dgm:pt>
    <dgm:pt modelId="{5CEE3403-8EA8-4D5D-AF93-AC4DDFF8A911}" type="pres">
      <dgm:prSet presAssocID="{6ED2B2E3-F7A9-4E74-8B27-4B24EE488023}" presName="wedge2" presStyleLbl="node1" presStyleIdx="1" presStyleCnt="5"/>
      <dgm:spPr/>
      <dgm:t>
        <a:bodyPr/>
        <a:lstStyle/>
        <a:p>
          <a:endParaRPr lang="en-US"/>
        </a:p>
      </dgm:t>
    </dgm:pt>
    <dgm:pt modelId="{0957D0B7-376B-4EAD-9E42-33395DE61A56}" type="pres">
      <dgm:prSet presAssocID="{6ED2B2E3-F7A9-4E74-8B27-4B24EE488023}" presName="dummy2a" presStyleCnt="0"/>
      <dgm:spPr/>
    </dgm:pt>
    <dgm:pt modelId="{8475DEE7-D393-403A-98C2-C173947946AB}" type="pres">
      <dgm:prSet presAssocID="{6ED2B2E3-F7A9-4E74-8B27-4B24EE488023}" presName="dummy2b" presStyleCnt="0"/>
      <dgm:spPr/>
    </dgm:pt>
    <dgm:pt modelId="{F555D1C2-A9EB-4D9E-A576-453822898C9D}" type="pres">
      <dgm:prSet presAssocID="{6ED2B2E3-F7A9-4E74-8B27-4B24EE488023}" presName="wedge2Tx" presStyleLbl="node1" presStyleIdx="1" presStyleCnt="5">
        <dgm:presLayoutVars>
          <dgm:chMax val="0"/>
          <dgm:chPref val="0"/>
          <dgm:bulletEnabled val="1"/>
        </dgm:presLayoutVars>
      </dgm:prSet>
      <dgm:spPr/>
      <dgm:t>
        <a:bodyPr/>
        <a:lstStyle/>
        <a:p>
          <a:endParaRPr lang="en-US"/>
        </a:p>
      </dgm:t>
    </dgm:pt>
    <dgm:pt modelId="{60B387E6-4C81-4E02-8941-1CFB98B0247B}" type="pres">
      <dgm:prSet presAssocID="{6ED2B2E3-F7A9-4E74-8B27-4B24EE488023}" presName="wedge3" presStyleLbl="node1" presStyleIdx="2" presStyleCnt="5"/>
      <dgm:spPr/>
      <dgm:t>
        <a:bodyPr/>
        <a:lstStyle/>
        <a:p>
          <a:endParaRPr lang="en-US"/>
        </a:p>
      </dgm:t>
    </dgm:pt>
    <dgm:pt modelId="{F00010FC-DF14-4638-A2F4-66D67638C023}" type="pres">
      <dgm:prSet presAssocID="{6ED2B2E3-F7A9-4E74-8B27-4B24EE488023}" presName="dummy3a" presStyleCnt="0"/>
      <dgm:spPr/>
    </dgm:pt>
    <dgm:pt modelId="{FF06E4A3-1A8E-4CAE-9F87-51BF1E181B5D}" type="pres">
      <dgm:prSet presAssocID="{6ED2B2E3-F7A9-4E74-8B27-4B24EE488023}" presName="dummy3b" presStyleCnt="0"/>
      <dgm:spPr/>
    </dgm:pt>
    <dgm:pt modelId="{3FF9565D-9364-40D0-A420-8C1A8A4AF2A0}" type="pres">
      <dgm:prSet presAssocID="{6ED2B2E3-F7A9-4E74-8B27-4B24EE488023}" presName="wedge3Tx" presStyleLbl="node1" presStyleIdx="2" presStyleCnt="5">
        <dgm:presLayoutVars>
          <dgm:chMax val="0"/>
          <dgm:chPref val="0"/>
          <dgm:bulletEnabled val="1"/>
        </dgm:presLayoutVars>
      </dgm:prSet>
      <dgm:spPr/>
      <dgm:t>
        <a:bodyPr/>
        <a:lstStyle/>
        <a:p>
          <a:endParaRPr lang="en-US"/>
        </a:p>
      </dgm:t>
    </dgm:pt>
    <dgm:pt modelId="{D43D1F6D-DF9E-4C7C-A591-B94D40A9FD71}" type="pres">
      <dgm:prSet presAssocID="{6ED2B2E3-F7A9-4E74-8B27-4B24EE488023}" presName="wedge4" presStyleLbl="node1" presStyleIdx="3" presStyleCnt="5"/>
      <dgm:spPr/>
      <dgm:t>
        <a:bodyPr/>
        <a:lstStyle/>
        <a:p>
          <a:endParaRPr lang="en-US"/>
        </a:p>
      </dgm:t>
    </dgm:pt>
    <dgm:pt modelId="{EE62777C-4642-4C59-9F12-746A1352DE12}" type="pres">
      <dgm:prSet presAssocID="{6ED2B2E3-F7A9-4E74-8B27-4B24EE488023}" presName="dummy4a" presStyleCnt="0"/>
      <dgm:spPr/>
    </dgm:pt>
    <dgm:pt modelId="{21173284-3E41-4812-9A52-22CF6EE99391}" type="pres">
      <dgm:prSet presAssocID="{6ED2B2E3-F7A9-4E74-8B27-4B24EE488023}" presName="dummy4b" presStyleCnt="0"/>
      <dgm:spPr/>
    </dgm:pt>
    <dgm:pt modelId="{07DBAA4E-CE96-43F1-A6A2-AE38DEE7105A}" type="pres">
      <dgm:prSet presAssocID="{6ED2B2E3-F7A9-4E74-8B27-4B24EE488023}" presName="wedge4Tx" presStyleLbl="node1" presStyleIdx="3" presStyleCnt="5">
        <dgm:presLayoutVars>
          <dgm:chMax val="0"/>
          <dgm:chPref val="0"/>
          <dgm:bulletEnabled val="1"/>
        </dgm:presLayoutVars>
      </dgm:prSet>
      <dgm:spPr/>
      <dgm:t>
        <a:bodyPr/>
        <a:lstStyle/>
        <a:p>
          <a:endParaRPr lang="en-US"/>
        </a:p>
      </dgm:t>
    </dgm:pt>
    <dgm:pt modelId="{A9BA81BC-C554-45AC-98D6-3EE683C8765F}" type="pres">
      <dgm:prSet presAssocID="{6ED2B2E3-F7A9-4E74-8B27-4B24EE488023}" presName="wedge5" presStyleLbl="node1" presStyleIdx="4" presStyleCnt="5"/>
      <dgm:spPr/>
      <dgm:t>
        <a:bodyPr/>
        <a:lstStyle/>
        <a:p>
          <a:endParaRPr lang="en-US"/>
        </a:p>
      </dgm:t>
    </dgm:pt>
    <dgm:pt modelId="{0A6C69E3-78B6-4F39-B1B8-A033E4446E8F}" type="pres">
      <dgm:prSet presAssocID="{6ED2B2E3-F7A9-4E74-8B27-4B24EE488023}" presName="dummy5a" presStyleCnt="0"/>
      <dgm:spPr/>
    </dgm:pt>
    <dgm:pt modelId="{33401ADB-DA20-40D5-85EF-86B1EBF8A34D}" type="pres">
      <dgm:prSet presAssocID="{6ED2B2E3-F7A9-4E74-8B27-4B24EE488023}" presName="dummy5b" presStyleCnt="0"/>
      <dgm:spPr/>
    </dgm:pt>
    <dgm:pt modelId="{38022DF7-8C72-4A01-890B-692249CBA4AD}" type="pres">
      <dgm:prSet presAssocID="{6ED2B2E3-F7A9-4E74-8B27-4B24EE488023}" presName="wedge5Tx" presStyleLbl="node1" presStyleIdx="4" presStyleCnt="5">
        <dgm:presLayoutVars>
          <dgm:chMax val="0"/>
          <dgm:chPref val="0"/>
          <dgm:bulletEnabled val="1"/>
        </dgm:presLayoutVars>
      </dgm:prSet>
      <dgm:spPr/>
      <dgm:t>
        <a:bodyPr/>
        <a:lstStyle/>
        <a:p>
          <a:endParaRPr lang="en-US"/>
        </a:p>
      </dgm:t>
    </dgm:pt>
    <dgm:pt modelId="{CA6F3B54-765F-4888-8CA1-6167B5F9B3B0}" type="pres">
      <dgm:prSet presAssocID="{915ABE08-9057-472C-A435-AFB8623E2F5F}" presName="arrowWedge1" presStyleLbl="fgSibTrans2D1" presStyleIdx="0" presStyleCnt="5"/>
      <dgm:spPr/>
    </dgm:pt>
    <dgm:pt modelId="{70A8DA3F-0910-4992-BD2A-9F1D53E5F1C8}" type="pres">
      <dgm:prSet presAssocID="{0CD4CCC6-80FD-4E36-B758-82049010C82C}" presName="arrowWedge2" presStyleLbl="fgSibTrans2D1" presStyleIdx="1" presStyleCnt="5"/>
      <dgm:spPr/>
    </dgm:pt>
    <dgm:pt modelId="{C4347D1B-61E1-4681-BD69-2878E1184647}" type="pres">
      <dgm:prSet presAssocID="{DC0C1FE7-37BA-42EE-B6DF-DDBF2FF244E1}" presName="arrowWedge3" presStyleLbl="fgSibTrans2D1" presStyleIdx="2" presStyleCnt="5"/>
      <dgm:spPr/>
    </dgm:pt>
    <dgm:pt modelId="{3397FF93-C072-48B1-8911-B25455AA5F1D}" type="pres">
      <dgm:prSet presAssocID="{9FA3FF88-963E-4AF4-80CC-278EF6015485}" presName="arrowWedge4" presStyleLbl="fgSibTrans2D1" presStyleIdx="3" presStyleCnt="5"/>
      <dgm:spPr/>
    </dgm:pt>
    <dgm:pt modelId="{346B7586-A489-4DA9-860B-9CB5A647C680}" type="pres">
      <dgm:prSet presAssocID="{F02F4917-CF68-411F-9FA5-91001A83F0D3}" presName="arrowWedge5" presStyleLbl="fgSibTrans2D1" presStyleIdx="4" presStyleCnt="5"/>
      <dgm:spPr/>
    </dgm:pt>
  </dgm:ptLst>
  <dgm:cxnLst>
    <dgm:cxn modelId="{BF3D3A61-4941-4D6A-9124-6B88EE9046CF}" type="presOf" srcId="{1DC710A4-E12A-4840-A681-B12A8CF16892}" destId="{3FF9565D-9364-40D0-A420-8C1A8A4AF2A0}" srcOrd="1" destOrd="0" presId="urn:microsoft.com/office/officeart/2005/8/layout/cycle8"/>
    <dgm:cxn modelId="{6F4E899A-7DCA-4C87-9116-09345959ED6B}" srcId="{6ED2B2E3-F7A9-4E74-8B27-4B24EE488023}" destId="{03258E4B-F5B2-4E66-B82A-089144458F91}" srcOrd="1" destOrd="0" parTransId="{2ADC3E9F-15C7-4B3C-8CC3-9B88ACBFBF9A}" sibTransId="{0CD4CCC6-80FD-4E36-B758-82049010C82C}"/>
    <dgm:cxn modelId="{B6017561-520B-45F2-A964-1A1DFF9D974E}" type="presOf" srcId="{23178C7A-E801-4932-B47E-F0E1A95856DF}" destId="{D43D1F6D-DF9E-4C7C-A591-B94D40A9FD71}" srcOrd="0" destOrd="0" presId="urn:microsoft.com/office/officeart/2005/8/layout/cycle8"/>
    <dgm:cxn modelId="{EA905182-46CB-4339-9B12-FF14C404D6B3}" type="presOf" srcId="{23178C7A-E801-4932-B47E-F0E1A95856DF}" destId="{07DBAA4E-CE96-43F1-A6A2-AE38DEE7105A}" srcOrd="1" destOrd="0" presId="urn:microsoft.com/office/officeart/2005/8/layout/cycle8"/>
    <dgm:cxn modelId="{6DAC5959-601E-4858-A0CB-33C1302885D1}" type="presOf" srcId="{B61F11EC-E876-46EC-AAA3-4684AFCE5845}" destId="{698A0902-5B3E-4CBD-80B5-71CC33993117}" srcOrd="0" destOrd="0" presId="urn:microsoft.com/office/officeart/2005/8/layout/cycle8"/>
    <dgm:cxn modelId="{CB674DD7-BB23-41BD-9964-AEBAEC0E359D}" type="presOf" srcId="{B61F11EC-E876-46EC-AAA3-4684AFCE5845}" destId="{19DCA8A5-BBB4-4AA2-8C04-AB225DA799BD}" srcOrd="1" destOrd="0" presId="urn:microsoft.com/office/officeart/2005/8/layout/cycle8"/>
    <dgm:cxn modelId="{D855A897-68D5-422C-9CBB-C1723172FDB7}" type="presOf" srcId="{03258E4B-F5B2-4E66-B82A-089144458F91}" destId="{F555D1C2-A9EB-4D9E-A576-453822898C9D}" srcOrd="1" destOrd="0" presId="urn:microsoft.com/office/officeart/2005/8/layout/cycle8"/>
    <dgm:cxn modelId="{85E20D16-F1D2-4D65-8922-5D97266FD879}" type="presOf" srcId="{6ED2B2E3-F7A9-4E74-8B27-4B24EE488023}" destId="{73FBBCCE-B140-466E-B909-D23E0191A2D1}" srcOrd="0" destOrd="0" presId="urn:microsoft.com/office/officeart/2005/8/layout/cycle8"/>
    <dgm:cxn modelId="{9FCC8C43-81BA-4808-80CC-4953216D0B96}" srcId="{6ED2B2E3-F7A9-4E74-8B27-4B24EE488023}" destId="{1DC710A4-E12A-4840-A681-B12A8CF16892}" srcOrd="2" destOrd="0" parTransId="{17744A06-DB1E-4C2E-B4AC-D72A019C100B}" sibTransId="{DC0C1FE7-37BA-42EE-B6DF-DDBF2FF244E1}"/>
    <dgm:cxn modelId="{6970279E-D097-4CE3-93C5-5CFF08557F30}" type="presOf" srcId="{1A82CC13-97FF-4EE2-9371-E4D7A1490EAF}" destId="{A9BA81BC-C554-45AC-98D6-3EE683C8765F}" srcOrd="0" destOrd="0" presId="urn:microsoft.com/office/officeart/2005/8/layout/cycle8"/>
    <dgm:cxn modelId="{409D6A5A-0265-4A93-BB82-1CF04C4E4A13}" type="presOf" srcId="{1DC710A4-E12A-4840-A681-B12A8CF16892}" destId="{60B387E6-4C81-4E02-8941-1CFB98B0247B}" srcOrd="0" destOrd="0" presId="urn:microsoft.com/office/officeart/2005/8/layout/cycle8"/>
    <dgm:cxn modelId="{FED923E8-0795-46BF-BF6D-FCF279E38B9C}" type="presOf" srcId="{1A82CC13-97FF-4EE2-9371-E4D7A1490EAF}" destId="{38022DF7-8C72-4A01-890B-692249CBA4AD}" srcOrd="1" destOrd="0" presId="urn:microsoft.com/office/officeart/2005/8/layout/cycle8"/>
    <dgm:cxn modelId="{EDCD8F52-1D52-4105-A872-CC7212B8A122}" type="presOf" srcId="{03258E4B-F5B2-4E66-B82A-089144458F91}" destId="{5CEE3403-8EA8-4D5D-AF93-AC4DDFF8A911}" srcOrd="0" destOrd="0" presId="urn:microsoft.com/office/officeart/2005/8/layout/cycle8"/>
    <dgm:cxn modelId="{5224ADD6-721F-4216-A52F-F1ED1DC632D4}" srcId="{6ED2B2E3-F7A9-4E74-8B27-4B24EE488023}" destId="{23178C7A-E801-4932-B47E-F0E1A95856DF}" srcOrd="3" destOrd="0" parTransId="{BFAEB74C-87BC-41C9-B8C8-462DEC6CF828}" sibTransId="{9FA3FF88-963E-4AF4-80CC-278EF6015485}"/>
    <dgm:cxn modelId="{BC651E50-F961-4093-AFD0-9E2DAD0C107E}" srcId="{6ED2B2E3-F7A9-4E74-8B27-4B24EE488023}" destId="{1A82CC13-97FF-4EE2-9371-E4D7A1490EAF}" srcOrd="4" destOrd="0" parTransId="{0551F647-14FE-4683-A364-CE8667591F1A}" sibTransId="{F02F4917-CF68-411F-9FA5-91001A83F0D3}"/>
    <dgm:cxn modelId="{DE3E5CE4-1232-4818-A285-BA9701CEDA15}" srcId="{6ED2B2E3-F7A9-4E74-8B27-4B24EE488023}" destId="{B61F11EC-E876-46EC-AAA3-4684AFCE5845}" srcOrd="0" destOrd="0" parTransId="{0CCCF490-6E81-49AB-B80B-3605D9D8AD00}" sibTransId="{915ABE08-9057-472C-A435-AFB8623E2F5F}"/>
    <dgm:cxn modelId="{8C99C90E-AAA4-4F67-B3B9-BC5A54449DBE}" type="presParOf" srcId="{73FBBCCE-B140-466E-B909-D23E0191A2D1}" destId="{698A0902-5B3E-4CBD-80B5-71CC33993117}" srcOrd="0" destOrd="0" presId="urn:microsoft.com/office/officeart/2005/8/layout/cycle8"/>
    <dgm:cxn modelId="{6A2317C5-B973-4C46-AE5A-9D29132735E9}" type="presParOf" srcId="{73FBBCCE-B140-466E-B909-D23E0191A2D1}" destId="{61BA4C99-B611-478F-B291-45377D1B0CEF}" srcOrd="1" destOrd="0" presId="urn:microsoft.com/office/officeart/2005/8/layout/cycle8"/>
    <dgm:cxn modelId="{18B5FA14-2981-4B5C-92CF-7B163623FEDF}" type="presParOf" srcId="{73FBBCCE-B140-466E-B909-D23E0191A2D1}" destId="{216DC10A-5997-4BC6-9146-97AFF5B74B2A}" srcOrd="2" destOrd="0" presId="urn:microsoft.com/office/officeart/2005/8/layout/cycle8"/>
    <dgm:cxn modelId="{144411CE-27F0-4A0F-9E58-EEBA4635957E}" type="presParOf" srcId="{73FBBCCE-B140-466E-B909-D23E0191A2D1}" destId="{19DCA8A5-BBB4-4AA2-8C04-AB225DA799BD}" srcOrd="3" destOrd="0" presId="urn:microsoft.com/office/officeart/2005/8/layout/cycle8"/>
    <dgm:cxn modelId="{C0D564F5-8A1F-4F37-9AB3-A52920FB7476}" type="presParOf" srcId="{73FBBCCE-B140-466E-B909-D23E0191A2D1}" destId="{5CEE3403-8EA8-4D5D-AF93-AC4DDFF8A911}" srcOrd="4" destOrd="0" presId="urn:microsoft.com/office/officeart/2005/8/layout/cycle8"/>
    <dgm:cxn modelId="{D4286D9B-85E6-4060-93A5-9EBF380ADD01}" type="presParOf" srcId="{73FBBCCE-B140-466E-B909-D23E0191A2D1}" destId="{0957D0B7-376B-4EAD-9E42-33395DE61A56}" srcOrd="5" destOrd="0" presId="urn:microsoft.com/office/officeart/2005/8/layout/cycle8"/>
    <dgm:cxn modelId="{5065A896-EEF5-41FB-B779-AE1E8D3663F1}" type="presParOf" srcId="{73FBBCCE-B140-466E-B909-D23E0191A2D1}" destId="{8475DEE7-D393-403A-98C2-C173947946AB}" srcOrd="6" destOrd="0" presId="urn:microsoft.com/office/officeart/2005/8/layout/cycle8"/>
    <dgm:cxn modelId="{7F8B8D0E-4E18-42BB-A63B-7E586B50784B}" type="presParOf" srcId="{73FBBCCE-B140-466E-B909-D23E0191A2D1}" destId="{F555D1C2-A9EB-4D9E-A576-453822898C9D}" srcOrd="7" destOrd="0" presId="urn:microsoft.com/office/officeart/2005/8/layout/cycle8"/>
    <dgm:cxn modelId="{E59C7264-7DAF-447A-A530-3BD2A34E397D}" type="presParOf" srcId="{73FBBCCE-B140-466E-B909-D23E0191A2D1}" destId="{60B387E6-4C81-4E02-8941-1CFB98B0247B}" srcOrd="8" destOrd="0" presId="urn:microsoft.com/office/officeart/2005/8/layout/cycle8"/>
    <dgm:cxn modelId="{FC3FA679-92BB-4736-9E10-E790A9F93C54}" type="presParOf" srcId="{73FBBCCE-B140-466E-B909-D23E0191A2D1}" destId="{F00010FC-DF14-4638-A2F4-66D67638C023}" srcOrd="9" destOrd="0" presId="urn:microsoft.com/office/officeart/2005/8/layout/cycle8"/>
    <dgm:cxn modelId="{65A897F6-B546-49AA-8E50-6890A9498EEC}" type="presParOf" srcId="{73FBBCCE-B140-466E-B909-D23E0191A2D1}" destId="{FF06E4A3-1A8E-4CAE-9F87-51BF1E181B5D}" srcOrd="10" destOrd="0" presId="urn:microsoft.com/office/officeart/2005/8/layout/cycle8"/>
    <dgm:cxn modelId="{25FC6249-2560-4CB9-B313-0481788FBB2A}" type="presParOf" srcId="{73FBBCCE-B140-466E-B909-D23E0191A2D1}" destId="{3FF9565D-9364-40D0-A420-8C1A8A4AF2A0}" srcOrd="11" destOrd="0" presId="urn:microsoft.com/office/officeart/2005/8/layout/cycle8"/>
    <dgm:cxn modelId="{0295BAD8-2924-4FD5-80DD-3A729385EBE3}" type="presParOf" srcId="{73FBBCCE-B140-466E-B909-D23E0191A2D1}" destId="{D43D1F6D-DF9E-4C7C-A591-B94D40A9FD71}" srcOrd="12" destOrd="0" presId="urn:microsoft.com/office/officeart/2005/8/layout/cycle8"/>
    <dgm:cxn modelId="{61A6AB10-095C-4FE6-AE18-79EA0A4C724D}" type="presParOf" srcId="{73FBBCCE-B140-466E-B909-D23E0191A2D1}" destId="{EE62777C-4642-4C59-9F12-746A1352DE12}" srcOrd="13" destOrd="0" presId="urn:microsoft.com/office/officeart/2005/8/layout/cycle8"/>
    <dgm:cxn modelId="{50C9FE16-CC4A-4F55-A9F9-0F7F2F96F88E}" type="presParOf" srcId="{73FBBCCE-B140-466E-B909-D23E0191A2D1}" destId="{21173284-3E41-4812-9A52-22CF6EE99391}" srcOrd="14" destOrd="0" presId="urn:microsoft.com/office/officeart/2005/8/layout/cycle8"/>
    <dgm:cxn modelId="{287DB5AC-0E93-48A4-82CA-3CD37807C782}" type="presParOf" srcId="{73FBBCCE-B140-466E-B909-D23E0191A2D1}" destId="{07DBAA4E-CE96-43F1-A6A2-AE38DEE7105A}" srcOrd="15" destOrd="0" presId="urn:microsoft.com/office/officeart/2005/8/layout/cycle8"/>
    <dgm:cxn modelId="{3E7EF3E1-2153-4BDD-82C5-7023FDC0883F}" type="presParOf" srcId="{73FBBCCE-B140-466E-B909-D23E0191A2D1}" destId="{A9BA81BC-C554-45AC-98D6-3EE683C8765F}" srcOrd="16" destOrd="0" presId="urn:microsoft.com/office/officeart/2005/8/layout/cycle8"/>
    <dgm:cxn modelId="{1D5867EB-D1F4-4A14-99DC-ADAE5752502C}" type="presParOf" srcId="{73FBBCCE-B140-466E-B909-D23E0191A2D1}" destId="{0A6C69E3-78B6-4F39-B1B8-A033E4446E8F}" srcOrd="17" destOrd="0" presId="urn:microsoft.com/office/officeart/2005/8/layout/cycle8"/>
    <dgm:cxn modelId="{14A4CA46-806D-48EA-899C-8851FB9CDF4A}" type="presParOf" srcId="{73FBBCCE-B140-466E-B909-D23E0191A2D1}" destId="{33401ADB-DA20-40D5-85EF-86B1EBF8A34D}" srcOrd="18" destOrd="0" presId="urn:microsoft.com/office/officeart/2005/8/layout/cycle8"/>
    <dgm:cxn modelId="{4AD2B99F-CB5C-4FBA-86CE-A19823DA01C2}" type="presParOf" srcId="{73FBBCCE-B140-466E-B909-D23E0191A2D1}" destId="{38022DF7-8C72-4A01-890B-692249CBA4AD}" srcOrd="19" destOrd="0" presId="urn:microsoft.com/office/officeart/2005/8/layout/cycle8"/>
    <dgm:cxn modelId="{80B7EB6E-5F9E-40C3-A1AC-DA3EC078A7F9}" type="presParOf" srcId="{73FBBCCE-B140-466E-B909-D23E0191A2D1}" destId="{CA6F3B54-765F-4888-8CA1-6167B5F9B3B0}" srcOrd="20" destOrd="0" presId="urn:microsoft.com/office/officeart/2005/8/layout/cycle8"/>
    <dgm:cxn modelId="{EBBD0211-D27A-460E-A615-DD4DA3B84242}" type="presParOf" srcId="{73FBBCCE-B140-466E-B909-D23E0191A2D1}" destId="{70A8DA3F-0910-4992-BD2A-9F1D53E5F1C8}" srcOrd="21" destOrd="0" presId="urn:microsoft.com/office/officeart/2005/8/layout/cycle8"/>
    <dgm:cxn modelId="{D74E8AC8-2374-4B59-AB7B-2245D8876EF7}" type="presParOf" srcId="{73FBBCCE-B140-466E-B909-D23E0191A2D1}" destId="{C4347D1B-61E1-4681-BD69-2878E1184647}" srcOrd="22" destOrd="0" presId="urn:microsoft.com/office/officeart/2005/8/layout/cycle8"/>
    <dgm:cxn modelId="{055B618E-2A21-4DF8-AC6C-E3BC504E7D11}" type="presParOf" srcId="{73FBBCCE-B140-466E-B909-D23E0191A2D1}" destId="{3397FF93-C072-48B1-8911-B25455AA5F1D}" srcOrd="23" destOrd="0" presId="urn:microsoft.com/office/officeart/2005/8/layout/cycle8"/>
    <dgm:cxn modelId="{FC670F51-F472-46A8-A894-7DA9CFF0686F}" type="presParOf" srcId="{73FBBCCE-B140-466E-B909-D23E0191A2D1}" destId="{346B7586-A489-4DA9-860B-9CB5A647C680}" srcOrd="24" destOrd="0" presId="urn:microsoft.com/office/officeart/2005/8/layout/cycle8"/>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D2B2E3-F7A9-4E74-8B27-4B24EE488023}" type="doc">
      <dgm:prSet loTypeId="urn:microsoft.com/office/officeart/2005/8/layout/cycle8" loCatId="cycle" qsTypeId="urn:microsoft.com/office/officeart/2005/8/quickstyle/3d7" qsCatId="3D" csTypeId="urn:microsoft.com/office/officeart/2005/8/colors/colorful1" csCatId="colorful" phldr="1"/>
      <dgm:spPr/>
      <dgm:t>
        <a:bodyPr/>
        <a:lstStyle/>
        <a:p>
          <a:endParaRPr lang="en-PK"/>
        </a:p>
      </dgm:t>
    </dgm:pt>
    <dgm:pt modelId="{B61F11EC-E876-46EC-AAA3-4684AFCE5845}">
      <dgm:prSet phldrT="[Text]" custT="1"/>
      <dgm:spPr/>
      <dgm:t>
        <a:bodyPr/>
        <a:lstStyle/>
        <a:p>
          <a:r>
            <a:rPr lang="en-US" sz="2000" b="1" u="none" dirty="0"/>
            <a:t>1</a:t>
          </a:r>
        </a:p>
        <a:p>
          <a:r>
            <a:rPr lang="en-US" sz="1600" b="1" u="none" dirty="0">
              <a:latin typeface="Congenial SemiBold" panose="02000503040000020004" pitchFamily="2" charset="0"/>
            </a:rPr>
            <a:t>Transistor Turns on</a:t>
          </a:r>
          <a:endParaRPr lang="en-PK" sz="1600" b="1" u="none" dirty="0">
            <a:latin typeface="Congenial SemiBold" panose="02000503040000020004" pitchFamily="2" charset="0"/>
          </a:endParaRPr>
        </a:p>
      </dgm:t>
    </dgm:pt>
    <dgm:pt modelId="{0CCCF490-6E81-49AB-B80B-3605D9D8AD00}" type="parTrans" cxnId="{DE3E5CE4-1232-4818-A285-BA9701CEDA15}">
      <dgm:prSet/>
      <dgm:spPr/>
      <dgm:t>
        <a:bodyPr/>
        <a:lstStyle/>
        <a:p>
          <a:endParaRPr lang="en-PK"/>
        </a:p>
      </dgm:t>
    </dgm:pt>
    <dgm:pt modelId="{915ABE08-9057-472C-A435-AFB8623E2F5F}" type="sibTrans" cxnId="{DE3E5CE4-1232-4818-A285-BA9701CEDA15}">
      <dgm:prSet/>
      <dgm:spPr/>
      <dgm:t>
        <a:bodyPr/>
        <a:lstStyle/>
        <a:p>
          <a:endParaRPr lang="en-PK"/>
        </a:p>
      </dgm:t>
    </dgm:pt>
    <dgm:pt modelId="{03258E4B-F5B2-4E66-B82A-089144458F91}">
      <dgm:prSet phldrT="[Text]" custT="1"/>
      <dgm:spPr/>
      <dgm:t>
        <a:bodyPr/>
        <a:lstStyle/>
        <a:p>
          <a:r>
            <a:rPr lang="en-US" sz="2000" b="1" u="none" dirty="0"/>
            <a:t>2</a:t>
          </a:r>
        </a:p>
        <a:p>
          <a:r>
            <a:rPr lang="en-US" sz="1600" b="1" u="none" dirty="0">
              <a:latin typeface="Congenial SemiBold" panose="02000503040000020004" pitchFamily="2" charset="0"/>
            </a:rPr>
            <a:t>Current passes through Primary</a:t>
          </a:r>
          <a:endParaRPr lang="en-PK" sz="1600" b="1" u="none" dirty="0">
            <a:latin typeface="Congenial SemiBold" panose="02000503040000020004" pitchFamily="2" charset="0"/>
          </a:endParaRPr>
        </a:p>
      </dgm:t>
    </dgm:pt>
    <dgm:pt modelId="{2ADC3E9F-15C7-4B3C-8CC3-9B88ACBFBF9A}" type="parTrans" cxnId="{6F4E899A-7DCA-4C87-9116-09345959ED6B}">
      <dgm:prSet/>
      <dgm:spPr/>
      <dgm:t>
        <a:bodyPr/>
        <a:lstStyle/>
        <a:p>
          <a:endParaRPr lang="en-PK"/>
        </a:p>
      </dgm:t>
    </dgm:pt>
    <dgm:pt modelId="{0CD4CCC6-80FD-4E36-B758-82049010C82C}" type="sibTrans" cxnId="{6F4E899A-7DCA-4C87-9116-09345959ED6B}">
      <dgm:prSet/>
      <dgm:spPr/>
      <dgm:t>
        <a:bodyPr/>
        <a:lstStyle/>
        <a:p>
          <a:endParaRPr lang="en-PK"/>
        </a:p>
      </dgm:t>
    </dgm:pt>
    <dgm:pt modelId="{1DC710A4-E12A-4840-A681-B12A8CF16892}">
      <dgm:prSet phldrT="[Text]" custT="1"/>
      <dgm:spPr/>
      <dgm:t>
        <a:bodyPr/>
        <a:lstStyle/>
        <a:p>
          <a:r>
            <a:rPr lang="en-US" sz="2000" b="1" u="none" dirty="0"/>
            <a:t>3</a:t>
          </a:r>
        </a:p>
        <a:p>
          <a:r>
            <a:rPr lang="en-US" sz="1600" b="1" u="none" dirty="0">
              <a:latin typeface="Congenial SemiBold" panose="02000503040000020004" pitchFamily="2" charset="0"/>
            </a:rPr>
            <a:t>Induces a current at the secondary</a:t>
          </a:r>
          <a:endParaRPr lang="en-PK" sz="1600" b="1" u="none" dirty="0">
            <a:latin typeface="Congenial SemiBold" panose="02000503040000020004" pitchFamily="2" charset="0"/>
          </a:endParaRPr>
        </a:p>
      </dgm:t>
    </dgm:pt>
    <dgm:pt modelId="{17744A06-DB1E-4C2E-B4AC-D72A019C100B}" type="parTrans" cxnId="{9FCC8C43-81BA-4808-80CC-4953216D0B96}">
      <dgm:prSet/>
      <dgm:spPr/>
      <dgm:t>
        <a:bodyPr/>
        <a:lstStyle/>
        <a:p>
          <a:endParaRPr lang="en-PK"/>
        </a:p>
      </dgm:t>
    </dgm:pt>
    <dgm:pt modelId="{DC0C1FE7-37BA-42EE-B6DF-DDBF2FF244E1}" type="sibTrans" cxnId="{9FCC8C43-81BA-4808-80CC-4953216D0B96}">
      <dgm:prSet/>
      <dgm:spPr/>
      <dgm:t>
        <a:bodyPr/>
        <a:lstStyle/>
        <a:p>
          <a:endParaRPr lang="en-PK"/>
        </a:p>
      </dgm:t>
    </dgm:pt>
    <dgm:pt modelId="{23178C7A-E801-4932-B47E-F0E1A95856DF}">
      <dgm:prSet phldrT="[Text]" custT="1"/>
      <dgm:spPr/>
      <dgm:t>
        <a:bodyPr/>
        <a:lstStyle/>
        <a:p>
          <a:r>
            <a:rPr lang="en-US" sz="2000" b="1" u="none" dirty="0"/>
            <a:t>4</a:t>
          </a:r>
        </a:p>
        <a:p>
          <a:r>
            <a:rPr lang="en-US" sz="1600" b="1" u="none" dirty="0">
              <a:latin typeface="Congenial SemiBold" panose="02000503040000020004" pitchFamily="2" charset="0"/>
            </a:rPr>
            <a:t>Current is pulled from Transistor’s Base</a:t>
          </a:r>
          <a:endParaRPr lang="en-PK" sz="1600" b="1" u="none" dirty="0">
            <a:latin typeface="Congenial SemiBold" panose="02000503040000020004" pitchFamily="2" charset="0"/>
          </a:endParaRPr>
        </a:p>
      </dgm:t>
    </dgm:pt>
    <dgm:pt modelId="{BFAEB74C-87BC-41C9-B8C8-462DEC6CF828}" type="parTrans" cxnId="{5224ADD6-721F-4216-A52F-F1ED1DC632D4}">
      <dgm:prSet/>
      <dgm:spPr/>
      <dgm:t>
        <a:bodyPr/>
        <a:lstStyle/>
        <a:p>
          <a:endParaRPr lang="en-PK"/>
        </a:p>
      </dgm:t>
    </dgm:pt>
    <dgm:pt modelId="{9FA3FF88-963E-4AF4-80CC-278EF6015485}" type="sibTrans" cxnId="{5224ADD6-721F-4216-A52F-F1ED1DC632D4}">
      <dgm:prSet/>
      <dgm:spPr/>
      <dgm:t>
        <a:bodyPr/>
        <a:lstStyle/>
        <a:p>
          <a:endParaRPr lang="en-PK"/>
        </a:p>
      </dgm:t>
    </dgm:pt>
    <dgm:pt modelId="{1A82CC13-97FF-4EE2-9371-E4D7A1490EAF}">
      <dgm:prSet phldrT="[Text]" custT="1"/>
      <dgm:spPr/>
      <dgm:t>
        <a:bodyPr/>
        <a:lstStyle/>
        <a:p>
          <a:r>
            <a:rPr lang="en-US" sz="2000" b="1" u="none" dirty="0"/>
            <a:t>5</a:t>
          </a:r>
        </a:p>
        <a:p>
          <a:r>
            <a:rPr lang="en-US" sz="1600" b="1" u="none" dirty="0">
              <a:latin typeface="Congenial SemiBold" panose="02000503040000020004" pitchFamily="2" charset="0"/>
            </a:rPr>
            <a:t>Transistor Turns off</a:t>
          </a:r>
          <a:endParaRPr lang="en-PK" sz="1400" b="1" u="none" dirty="0">
            <a:latin typeface="Congenial SemiBold" panose="02000503040000020004" pitchFamily="2" charset="0"/>
          </a:endParaRPr>
        </a:p>
      </dgm:t>
    </dgm:pt>
    <dgm:pt modelId="{0551F647-14FE-4683-A364-CE8667591F1A}" type="parTrans" cxnId="{BC651E50-F961-4093-AFD0-9E2DAD0C107E}">
      <dgm:prSet/>
      <dgm:spPr/>
      <dgm:t>
        <a:bodyPr/>
        <a:lstStyle/>
        <a:p>
          <a:endParaRPr lang="en-PK"/>
        </a:p>
      </dgm:t>
    </dgm:pt>
    <dgm:pt modelId="{F02F4917-CF68-411F-9FA5-91001A83F0D3}" type="sibTrans" cxnId="{BC651E50-F961-4093-AFD0-9E2DAD0C107E}">
      <dgm:prSet/>
      <dgm:spPr/>
      <dgm:t>
        <a:bodyPr/>
        <a:lstStyle/>
        <a:p>
          <a:endParaRPr lang="en-PK"/>
        </a:p>
      </dgm:t>
    </dgm:pt>
    <dgm:pt modelId="{73FBBCCE-B140-466E-B909-D23E0191A2D1}" type="pres">
      <dgm:prSet presAssocID="{6ED2B2E3-F7A9-4E74-8B27-4B24EE488023}" presName="compositeShape" presStyleCnt="0">
        <dgm:presLayoutVars>
          <dgm:chMax val="7"/>
          <dgm:dir/>
          <dgm:resizeHandles val="exact"/>
        </dgm:presLayoutVars>
      </dgm:prSet>
      <dgm:spPr/>
      <dgm:t>
        <a:bodyPr/>
        <a:lstStyle/>
        <a:p>
          <a:endParaRPr lang="en-US"/>
        </a:p>
      </dgm:t>
    </dgm:pt>
    <dgm:pt modelId="{698A0902-5B3E-4CBD-80B5-71CC33993117}" type="pres">
      <dgm:prSet presAssocID="{6ED2B2E3-F7A9-4E74-8B27-4B24EE488023}" presName="wedge1" presStyleLbl="node1" presStyleIdx="0" presStyleCnt="5"/>
      <dgm:spPr/>
      <dgm:t>
        <a:bodyPr/>
        <a:lstStyle/>
        <a:p>
          <a:endParaRPr lang="en-US"/>
        </a:p>
      </dgm:t>
    </dgm:pt>
    <dgm:pt modelId="{61BA4C99-B611-478F-B291-45377D1B0CEF}" type="pres">
      <dgm:prSet presAssocID="{6ED2B2E3-F7A9-4E74-8B27-4B24EE488023}" presName="dummy1a" presStyleCnt="0"/>
      <dgm:spPr/>
    </dgm:pt>
    <dgm:pt modelId="{216DC10A-5997-4BC6-9146-97AFF5B74B2A}" type="pres">
      <dgm:prSet presAssocID="{6ED2B2E3-F7A9-4E74-8B27-4B24EE488023}" presName="dummy1b" presStyleCnt="0"/>
      <dgm:spPr/>
    </dgm:pt>
    <dgm:pt modelId="{19DCA8A5-BBB4-4AA2-8C04-AB225DA799BD}" type="pres">
      <dgm:prSet presAssocID="{6ED2B2E3-F7A9-4E74-8B27-4B24EE488023}" presName="wedge1Tx" presStyleLbl="node1" presStyleIdx="0" presStyleCnt="5">
        <dgm:presLayoutVars>
          <dgm:chMax val="0"/>
          <dgm:chPref val="0"/>
          <dgm:bulletEnabled val="1"/>
        </dgm:presLayoutVars>
      </dgm:prSet>
      <dgm:spPr/>
      <dgm:t>
        <a:bodyPr/>
        <a:lstStyle/>
        <a:p>
          <a:endParaRPr lang="en-US"/>
        </a:p>
      </dgm:t>
    </dgm:pt>
    <dgm:pt modelId="{5CEE3403-8EA8-4D5D-AF93-AC4DDFF8A911}" type="pres">
      <dgm:prSet presAssocID="{6ED2B2E3-F7A9-4E74-8B27-4B24EE488023}" presName="wedge2" presStyleLbl="node1" presStyleIdx="1" presStyleCnt="5"/>
      <dgm:spPr/>
      <dgm:t>
        <a:bodyPr/>
        <a:lstStyle/>
        <a:p>
          <a:endParaRPr lang="en-US"/>
        </a:p>
      </dgm:t>
    </dgm:pt>
    <dgm:pt modelId="{0957D0B7-376B-4EAD-9E42-33395DE61A56}" type="pres">
      <dgm:prSet presAssocID="{6ED2B2E3-F7A9-4E74-8B27-4B24EE488023}" presName="dummy2a" presStyleCnt="0"/>
      <dgm:spPr/>
    </dgm:pt>
    <dgm:pt modelId="{8475DEE7-D393-403A-98C2-C173947946AB}" type="pres">
      <dgm:prSet presAssocID="{6ED2B2E3-F7A9-4E74-8B27-4B24EE488023}" presName="dummy2b" presStyleCnt="0"/>
      <dgm:spPr/>
    </dgm:pt>
    <dgm:pt modelId="{F555D1C2-A9EB-4D9E-A576-453822898C9D}" type="pres">
      <dgm:prSet presAssocID="{6ED2B2E3-F7A9-4E74-8B27-4B24EE488023}" presName="wedge2Tx" presStyleLbl="node1" presStyleIdx="1" presStyleCnt="5">
        <dgm:presLayoutVars>
          <dgm:chMax val="0"/>
          <dgm:chPref val="0"/>
          <dgm:bulletEnabled val="1"/>
        </dgm:presLayoutVars>
      </dgm:prSet>
      <dgm:spPr/>
      <dgm:t>
        <a:bodyPr/>
        <a:lstStyle/>
        <a:p>
          <a:endParaRPr lang="en-US"/>
        </a:p>
      </dgm:t>
    </dgm:pt>
    <dgm:pt modelId="{60B387E6-4C81-4E02-8941-1CFB98B0247B}" type="pres">
      <dgm:prSet presAssocID="{6ED2B2E3-F7A9-4E74-8B27-4B24EE488023}" presName="wedge3" presStyleLbl="node1" presStyleIdx="2" presStyleCnt="5"/>
      <dgm:spPr/>
      <dgm:t>
        <a:bodyPr/>
        <a:lstStyle/>
        <a:p>
          <a:endParaRPr lang="en-US"/>
        </a:p>
      </dgm:t>
    </dgm:pt>
    <dgm:pt modelId="{F00010FC-DF14-4638-A2F4-66D67638C023}" type="pres">
      <dgm:prSet presAssocID="{6ED2B2E3-F7A9-4E74-8B27-4B24EE488023}" presName="dummy3a" presStyleCnt="0"/>
      <dgm:spPr/>
    </dgm:pt>
    <dgm:pt modelId="{FF06E4A3-1A8E-4CAE-9F87-51BF1E181B5D}" type="pres">
      <dgm:prSet presAssocID="{6ED2B2E3-F7A9-4E74-8B27-4B24EE488023}" presName="dummy3b" presStyleCnt="0"/>
      <dgm:spPr/>
    </dgm:pt>
    <dgm:pt modelId="{3FF9565D-9364-40D0-A420-8C1A8A4AF2A0}" type="pres">
      <dgm:prSet presAssocID="{6ED2B2E3-F7A9-4E74-8B27-4B24EE488023}" presName="wedge3Tx" presStyleLbl="node1" presStyleIdx="2" presStyleCnt="5">
        <dgm:presLayoutVars>
          <dgm:chMax val="0"/>
          <dgm:chPref val="0"/>
          <dgm:bulletEnabled val="1"/>
        </dgm:presLayoutVars>
      </dgm:prSet>
      <dgm:spPr/>
      <dgm:t>
        <a:bodyPr/>
        <a:lstStyle/>
        <a:p>
          <a:endParaRPr lang="en-US"/>
        </a:p>
      </dgm:t>
    </dgm:pt>
    <dgm:pt modelId="{D43D1F6D-DF9E-4C7C-A591-B94D40A9FD71}" type="pres">
      <dgm:prSet presAssocID="{6ED2B2E3-F7A9-4E74-8B27-4B24EE488023}" presName="wedge4" presStyleLbl="node1" presStyleIdx="3" presStyleCnt="5"/>
      <dgm:spPr/>
      <dgm:t>
        <a:bodyPr/>
        <a:lstStyle/>
        <a:p>
          <a:endParaRPr lang="en-US"/>
        </a:p>
      </dgm:t>
    </dgm:pt>
    <dgm:pt modelId="{EE62777C-4642-4C59-9F12-746A1352DE12}" type="pres">
      <dgm:prSet presAssocID="{6ED2B2E3-F7A9-4E74-8B27-4B24EE488023}" presName="dummy4a" presStyleCnt="0"/>
      <dgm:spPr/>
    </dgm:pt>
    <dgm:pt modelId="{21173284-3E41-4812-9A52-22CF6EE99391}" type="pres">
      <dgm:prSet presAssocID="{6ED2B2E3-F7A9-4E74-8B27-4B24EE488023}" presName="dummy4b" presStyleCnt="0"/>
      <dgm:spPr/>
    </dgm:pt>
    <dgm:pt modelId="{07DBAA4E-CE96-43F1-A6A2-AE38DEE7105A}" type="pres">
      <dgm:prSet presAssocID="{6ED2B2E3-F7A9-4E74-8B27-4B24EE488023}" presName="wedge4Tx" presStyleLbl="node1" presStyleIdx="3" presStyleCnt="5">
        <dgm:presLayoutVars>
          <dgm:chMax val="0"/>
          <dgm:chPref val="0"/>
          <dgm:bulletEnabled val="1"/>
        </dgm:presLayoutVars>
      </dgm:prSet>
      <dgm:spPr/>
      <dgm:t>
        <a:bodyPr/>
        <a:lstStyle/>
        <a:p>
          <a:endParaRPr lang="en-US"/>
        </a:p>
      </dgm:t>
    </dgm:pt>
    <dgm:pt modelId="{A9BA81BC-C554-45AC-98D6-3EE683C8765F}" type="pres">
      <dgm:prSet presAssocID="{6ED2B2E3-F7A9-4E74-8B27-4B24EE488023}" presName="wedge5" presStyleLbl="node1" presStyleIdx="4" presStyleCnt="5"/>
      <dgm:spPr/>
      <dgm:t>
        <a:bodyPr/>
        <a:lstStyle/>
        <a:p>
          <a:endParaRPr lang="en-US"/>
        </a:p>
      </dgm:t>
    </dgm:pt>
    <dgm:pt modelId="{0A6C69E3-78B6-4F39-B1B8-A033E4446E8F}" type="pres">
      <dgm:prSet presAssocID="{6ED2B2E3-F7A9-4E74-8B27-4B24EE488023}" presName="dummy5a" presStyleCnt="0"/>
      <dgm:spPr/>
    </dgm:pt>
    <dgm:pt modelId="{33401ADB-DA20-40D5-85EF-86B1EBF8A34D}" type="pres">
      <dgm:prSet presAssocID="{6ED2B2E3-F7A9-4E74-8B27-4B24EE488023}" presName="dummy5b" presStyleCnt="0"/>
      <dgm:spPr/>
    </dgm:pt>
    <dgm:pt modelId="{38022DF7-8C72-4A01-890B-692249CBA4AD}" type="pres">
      <dgm:prSet presAssocID="{6ED2B2E3-F7A9-4E74-8B27-4B24EE488023}" presName="wedge5Tx" presStyleLbl="node1" presStyleIdx="4" presStyleCnt="5">
        <dgm:presLayoutVars>
          <dgm:chMax val="0"/>
          <dgm:chPref val="0"/>
          <dgm:bulletEnabled val="1"/>
        </dgm:presLayoutVars>
      </dgm:prSet>
      <dgm:spPr/>
      <dgm:t>
        <a:bodyPr/>
        <a:lstStyle/>
        <a:p>
          <a:endParaRPr lang="en-US"/>
        </a:p>
      </dgm:t>
    </dgm:pt>
    <dgm:pt modelId="{CA6F3B54-765F-4888-8CA1-6167B5F9B3B0}" type="pres">
      <dgm:prSet presAssocID="{915ABE08-9057-472C-A435-AFB8623E2F5F}" presName="arrowWedge1" presStyleLbl="fgSibTrans2D1" presStyleIdx="0" presStyleCnt="5"/>
      <dgm:spPr/>
    </dgm:pt>
    <dgm:pt modelId="{70A8DA3F-0910-4992-BD2A-9F1D53E5F1C8}" type="pres">
      <dgm:prSet presAssocID="{0CD4CCC6-80FD-4E36-B758-82049010C82C}" presName="arrowWedge2" presStyleLbl="fgSibTrans2D1" presStyleIdx="1" presStyleCnt="5"/>
      <dgm:spPr/>
    </dgm:pt>
    <dgm:pt modelId="{C4347D1B-61E1-4681-BD69-2878E1184647}" type="pres">
      <dgm:prSet presAssocID="{DC0C1FE7-37BA-42EE-B6DF-DDBF2FF244E1}" presName="arrowWedge3" presStyleLbl="fgSibTrans2D1" presStyleIdx="2" presStyleCnt="5"/>
      <dgm:spPr/>
    </dgm:pt>
    <dgm:pt modelId="{3397FF93-C072-48B1-8911-B25455AA5F1D}" type="pres">
      <dgm:prSet presAssocID="{9FA3FF88-963E-4AF4-80CC-278EF6015485}" presName="arrowWedge4" presStyleLbl="fgSibTrans2D1" presStyleIdx="3" presStyleCnt="5"/>
      <dgm:spPr/>
    </dgm:pt>
    <dgm:pt modelId="{346B7586-A489-4DA9-860B-9CB5A647C680}" type="pres">
      <dgm:prSet presAssocID="{F02F4917-CF68-411F-9FA5-91001A83F0D3}" presName="arrowWedge5" presStyleLbl="fgSibTrans2D1" presStyleIdx="4" presStyleCnt="5"/>
      <dgm:spPr/>
    </dgm:pt>
  </dgm:ptLst>
  <dgm:cxnLst>
    <dgm:cxn modelId="{BF3D3A61-4941-4D6A-9124-6B88EE9046CF}" type="presOf" srcId="{1DC710A4-E12A-4840-A681-B12A8CF16892}" destId="{3FF9565D-9364-40D0-A420-8C1A8A4AF2A0}" srcOrd="1" destOrd="0" presId="urn:microsoft.com/office/officeart/2005/8/layout/cycle8"/>
    <dgm:cxn modelId="{6F4E899A-7DCA-4C87-9116-09345959ED6B}" srcId="{6ED2B2E3-F7A9-4E74-8B27-4B24EE488023}" destId="{03258E4B-F5B2-4E66-B82A-089144458F91}" srcOrd="1" destOrd="0" parTransId="{2ADC3E9F-15C7-4B3C-8CC3-9B88ACBFBF9A}" sibTransId="{0CD4CCC6-80FD-4E36-B758-82049010C82C}"/>
    <dgm:cxn modelId="{B6017561-520B-45F2-A964-1A1DFF9D974E}" type="presOf" srcId="{23178C7A-E801-4932-B47E-F0E1A95856DF}" destId="{D43D1F6D-DF9E-4C7C-A591-B94D40A9FD71}" srcOrd="0" destOrd="0" presId="urn:microsoft.com/office/officeart/2005/8/layout/cycle8"/>
    <dgm:cxn modelId="{EA905182-46CB-4339-9B12-FF14C404D6B3}" type="presOf" srcId="{23178C7A-E801-4932-B47E-F0E1A95856DF}" destId="{07DBAA4E-CE96-43F1-A6A2-AE38DEE7105A}" srcOrd="1" destOrd="0" presId="urn:microsoft.com/office/officeart/2005/8/layout/cycle8"/>
    <dgm:cxn modelId="{6DAC5959-601E-4858-A0CB-33C1302885D1}" type="presOf" srcId="{B61F11EC-E876-46EC-AAA3-4684AFCE5845}" destId="{698A0902-5B3E-4CBD-80B5-71CC33993117}" srcOrd="0" destOrd="0" presId="urn:microsoft.com/office/officeart/2005/8/layout/cycle8"/>
    <dgm:cxn modelId="{CB674DD7-BB23-41BD-9964-AEBAEC0E359D}" type="presOf" srcId="{B61F11EC-E876-46EC-AAA3-4684AFCE5845}" destId="{19DCA8A5-BBB4-4AA2-8C04-AB225DA799BD}" srcOrd="1" destOrd="0" presId="urn:microsoft.com/office/officeart/2005/8/layout/cycle8"/>
    <dgm:cxn modelId="{D855A897-68D5-422C-9CBB-C1723172FDB7}" type="presOf" srcId="{03258E4B-F5B2-4E66-B82A-089144458F91}" destId="{F555D1C2-A9EB-4D9E-A576-453822898C9D}" srcOrd="1" destOrd="0" presId="urn:microsoft.com/office/officeart/2005/8/layout/cycle8"/>
    <dgm:cxn modelId="{85E20D16-F1D2-4D65-8922-5D97266FD879}" type="presOf" srcId="{6ED2B2E3-F7A9-4E74-8B27-4B24EE488023}" destId="{73FBBCCE-B140-466E-B909-D23E0191A2D1}" srcOrd="0" destOrd="0" presId="urn:microsoft.com/office/officeart/2005/8/layout/cycle8"/>
    <dgm:cxn modelId="{9FCC8C43-81BA-4808-80CC-4953216D0B96}" srcId="{6ED2B2E3-F7A9-4E74-8B27-4B24EE488023}" destId="{1DC710A4-E12A-4840-A681-B12A8CF16892}" srcOrd="2" destOrd="0" parTransId="{17744A06-DB1E-4C2E-B4AC-D72A019C100B}" sibTransId="{DC0C1FE7-37BA-42EE-B6DF-DDBF2FF244E1}"/>
    <dgm:cxn modelId="{6970279E-D097-4CE3-93C5-5CFF08557F30}" type="presOf" srcId="{1A82CC13-97FF-4EE2-9371-E4D7A1490EAF}" destId="{A9BA81BC-C554-45AC-98D6-3EE683C8765F}" srcOrd="0" destOrd="0" presId="urn:microsoft.com/office/officeart/2005/8/layout/cycle8"/>
    <dgm:cxn modelId="{409D6A5A-0265-4A93-BB82-1CF04C4E4A13}" type="presOf" srcId="{1DC710A4-E12A-4840-A681-B12A8CF16892}" destId="{60B387E6-4C81-4E02-8941-1CFB98B0247B}" srcOrd="0" destOrd="0" presId="urn:microsoft.com/office/officeart/2005/8/layout/cycle8"/>
    <dgm:cxn modelId="{FED923E8-0795-46BF-BF6D-FCF279E38B9C}" type="presOf" srcId="{1A82CC13-97FF-4EE2-9371-E4D7A1490EAF}" destId="{38022DF7-8C72-4A01-890B-692249CBA4AD}" srcOrd="1" destOrd="0" presId="urn:microsoft.com/office/officeart/2005/8/layout/cycle8"/>
    <dgm:cxn modelId="{EDCD8F52-1D52-4105-A872-CC7212B8A122}" type="presOf" srcId="{03258E4B-F5B2-4E66-B82A-089144458F91}" destId="{5CEE3403-8EA8-4D5D-AF93-AC4DDFF8A911}" srcOrd="0" destOrd="0" presId="urn:microsoft.com/office/officeart/2005/8/layout/cycle8"/>
    <dgm:cxn modelId="{5224ADD6-721F-4216-A52F-F1ED1DC632D4}" srcId="{6ED2B2E3-F7A9-4E74-8B27-4B24EE488023}" destId="{23178C7A-E801-4932-B47E-F0E1A95856DF}" srcOrd="3" destOrd="0" parTransId="{BFAEB74C-87BC-41C9-B8C8-462DEC6CF828}" sibTransId="{9FA3FF88-963E-4AF4-80CC-278EF6015485}"/>
    <dgm:cxn modelId="{BC651E50-F961-4093-AFD0-9E2DAD0C107E}" srcId="{6ED2B2E3-F7A9-4E74-8B27-4B24EE488023}" destId="{1A82CC13-97FF-4EE2-9371-E4D7A1490EAF}" srcOrd="4" destOrd="0" parTransId="{0551F647-14FE-4683-A364-CE8667591F1A}" sibTransId="{F02F4917-CF68-411F-9FA5-91001A83F0D3}"/>
    <dgm:cxn modelId="{DE3E5CE4-1232-4818-A285-BA9701CEDA15}" srcId="{6ED2B2E3-F7A9-4E74-8B27-4B24EE488023}" destId="{B61F11EC-E876-46EC-AAA3-4684AFCE5845}" srcOrd="0" destOrd="0" parTransId="{0CCCF490-6E81-49AB-B80B-3605D9D8AD00}" sibTransId="{915ABE08-9057-472C-A435-AFB8623E2F5F}"/>
    <dgm:cxn modelId="{8C99C90E-AAA4-4F67-B3B9-BC5A54449DBE}" type="presParOf" srcId="{73FBBCCE-B140-466E-B909-D23E0191A2D1}" destId="{698A0902-5B3E-4CBD-80B5-71CC33993117}" srcOrd="0" destOrd="0" presId="urn:microsoft.com/office/officeart/2005/8/layout/cycle8"/>
    <dgm:cxn modelId="{6A2317C5-B973-4C46-AE5A-9D29132735E9}" type="presParOf" srcId="{73FBBCCE-B140-466E-B909-D23E0191A2D1}" destId="{61BA4C99-B611-478F-B291-45377D1B0CEF}" srcOrd="1" destOrd="0" presId="urn:microsoft.com/office/officeart/2005/8/layout/cycle8"/>
    <dgm:cxn modelId="{18B5FA14-2981-4B5C-92CF-7B163623FEDF}" type="presParOf" srcId="{73FBBCCE-B140-466E-B909-D23E0191A2D1}" destId="{216DC10A-5997-4BC6-9146-97AFF5B74B2A}" srcOrd="2" destOrd="0" presId="urn:microsoft.com/office/officeart/2005/8/layout/cycle8"/>
    <dgm:cxn modelId="{144411CE-27F0-4A0F-9E58-EEBA4635957E}" type="presParOf" srcId="{73FBBCCE-B140-466E-B909-D23E0191A2D1}" destId="{19DCA8A5-BBB4-4AA2-8C04-AB225DA799BD}" srcOrd="3" destOrd="0" presId="urn:microsoft.com/office/officeart/2005/8/layout/cycle8"/>
    <dgm:cxn modelId="{C0D564F5-8A1F-4F37-9AB3-A52920FB7476}" type="presParOf" srcId="{73FBBCCE-B140-466E-B909-D23E0191A2D1}" destId="{5CEE3403-8EA8-4D5D-AF93-AC4DDFF8A911}" srcOrd="4" destOrd="0" presId="urn:microsoft.com/office/officeart/2005/8/layout/cycle8"/>
    <dgm:cxn modelId="{D4286D9B-85E6-4060-93A5-9EBF380ADD01}" type="presParOf" srcId="{73FBBCCE-B140-466E-B909-D23E0191A2D1}" destId="{0957D0B7-376B-4EAD-9E42-33395DE61A56}" srcOrd="5" destOrd="0" presId="urn:microsoft.com/office/officeart/2005/8/layout/cycle8"/>
    <dgm:cxn modelId="{5065A896-EEF5-41FB-B779-AE1E8D3663F1}" type="presParOf" srcId="{73FBBCCE-B140-466E-B909-D23E0191A2D1}" destId="{8475DEE7-D393-403A-98C2-C173947946AB}" srcOrd="6" destOrd="0" presId="urn:microsoft.com/office/officeart/2005/8/layout/cycle8"/>
    <dgm:cxn modelId="{7F8B8D0E-4E18-42BB-A63B-7E586B50784B}" type="presParOf" srcId="{73FBBCCE-B140-466E-B909-D23E0191A2D1}" destId="{F555D1C2-A9EB-4D9E-A576-453822898C9D}" srcOrd="7" destOrd="0" presId="urn:microsoft.com/office/officeart/2005/8/layout/cycle8"/>
    <dgm:cxn modelId="{E59C7264-7DAF-447A-A530-3BD2A34E397D}" type="presParOf" srcId="{73FBBCCE-B140-466E-B909-D23E0191A2D1}" destId="{60B387E6-4C81-4E02-8941-1CFB98B0247B}" srcOrd="8" destOrd="0" presId="urn:microsoft.com/office/officeart/2005/8/layout/cycle8"/>
    <dgm:cxn modelId="{FC3FA679-92BB-4736-9E10-E790A9F93C54}" type="presParOf" srcId="{73FBBCCE-B140-466E-B909-D23E0191A2D1}" destId="{F00010FC-DF14-4638-A2F4-66D67638C023}" srcOrd="9" destOrd="0" presId="urn:microsoft.com/office/officeart/2005/8/layout/cycle8"/>
    <dgm:cxn modelId="{65A897F6-B546-49AA-8E50-6890A9498EEC}" type="presParOf" srcId="{73FBBCCE-B140-466E-B909-D23E0191A2D1}" destId="{FF06E4A3-1A8E-4CAE-9F87-51BF1E181B5D}" srcOrd="10" destOrd="0" presId="urn:microsoft.com/office/officeart/2005/8/layout/cycle8"/>
    <dgm:cxn modelId="{25FC6249-2560-4CB9-B313-0481788FBB2A}" type="presParOf" srcId="{73FBBCCE-B140-466E-B909-D23E0191A2D1}" destId="{3FF9565D-9364-40D0-A420-8C1A8A4AF2A0}" srcOrd="11" destOrd="0" presId="urn:microsoft.com/office/officeart/2005/8/layout/cycle8"/>
    <dgm:cxn modelId="{0295BAD8-2924-4FD5-80DD-3A729385EBE3}" type="presParOf" srcId="{73FBBCCE-B140-466E-B909-D23E0191A2D1}" destId="{D43D1F6D-DF9E-4C7C-A591-B94D40A9FD71}" srcOrd="12" destOrd="0" presId="urn:microsoft.com/office/officeart/2005/8/layout/cycle8"/>
    <dgm:cxn modelId="{61A6AB10-095C-4FE6-AE18-79EA0A4C724D}" type="presParOf" srcId="{73FBBCCE-B140-466E-B909-D23E0191A2D1}" destId="{EE62777C-4642-4C59-9F12-746A1352DE12}" srcOrd="13" destOrd="0" presId="urn:microsoft.com/office/officeart/2005/8/layout/cycle8"/>
    <dgm:cxn modelId="{50C9FE16-CC4A-4F55-A9F9-0F7F2F96F88E}" type="presParOf" srcId="{73FBBCCE-B140-466E-B909-D23E0191A2D1}" destId="{21173284-3E41-4812-9A52-22CF6EE99391}" srcOrd="14" destOrd="0" presId="urn:microsoft.com/office/officeart/2005/8/layout/cycle8"/>
    <dgm:cxn modelId="{287DB5AC-0E93-48A4-82CA-3CD37807C782}" type="presParOf" srcId="{73FBBCCE-B140-466E-B909-D23E0191A2D1}" destId="{07DBAA4E-CE96-43F1-A6A2-AE38DEE7105A}" srcOrd="15" destOrd="0" presId="urn:microsoft.com/office/officeart/2005/8/layout/cycle8"/>
    <dgm:cxn modelId="{3E7EF3E1-2153-4BDD-82C5-7023FDC0883F}" type="presParOf" srcId="{73FBBCCE-B140-466E-B909-D23E0191A2D1}" destId="{A9BA81BC-C554-45AC-98D6-3EE683C8765F}" srcOrd="16" destOrd="0" presId="urn:microsoft.com/office/officeart/2005/8/layout/cycle8"/>
    <dgm:cxn modelId="{1D5867EB-D1F4-4A14-99DC-ADAE5752502C}" type="presParOf" srcId="{73FBBCCE-B140-466E-B909-D23E0191A2D1}" destId="{0A6C69E3-78B6-4F39-B1B8-A033E4446E8F}" srcOrd="17" destOrd="0" presId="urn:microsoft.com/office/officeart/2005/8/layout/cycle8"/>
    <dgm:cxn modelId="{14A4CA46-806D-48EA-899C-8851FB9CDF4A}" type="presParOf" srcId="{73FBBCCE-B140-466E-B909-D23E0191A2D1}" destId="{33401ADB-DA20-40D5-85EF-86B1EBF8A34D}" srcOrd="18" destOrd="0" presId="urn:microsoft.com/office/officeart/2005/8/layout/cycle8"/>
    <dgm:cxn modelId="{4AD2B99F-CB5C-4FBA-86CE-A19823DA01C2}" type="presParOf" srcId="{73FBBCCE-B140-466E-B909-D23E0191A2D1}" destId="{38022DF7-8C72-4A01-890B-692249CBA4AD}" srcOrd="19" destOrd="0" presId="urn:microsoft.com/office/officeart/2005/8/layout/cycle8"/>
    <dgm:cxn modelId="{80B7EB6E-5F9E-40C3-A1AC-DA3EC078A7F9}" type="presParOf" srcId="{73FBBCCE-B140-466E-B909-D23E0191A2D1}" destId="{CA6F3B54-765F-4888-8CA1-6167B5F9B3B0}" srcOrd="20" destOrd="0" presId="urn:microsoft.com/office/officeart/2005/8/layout/cycle8"/>
    <dgm:cxn modelId="{EBBD0211-D27A-460E-A615-DD4DA3B84242}" type="presParOf" srcId="{73FBBCCE-B140-466E-B909-D23E0191A2D1}" destId="{70A8DA3F-0910-4992-BD2A-9F1D53E5F1C8}" srcOrd="21" destOrd="0" presId="urn:microsoft.com/office/officeart/2005/8/layout/cycle8"/>
    <dgm:cxn modelId="{D74E8AC8-2374-4B59-AB7B-2245D8876EF7}" type="presParOf" srcId="{73FBBCCE-B140-466E-B909-D23E0191A2D1}" destId="{C4347D1B-61E1-4681-BD69-2878E1184647}" srcOrd="22" destOrd="0" presId="urn:microsoft.com/office/officeart/2005/8/layout/cycle8"/>
    <dgm:cxn modelId="{055B618E-2A21-4DF8-AC6C-E3BC504E7D11}" type="presParOf" srcId="{73FBBCCE-B140-466E-B909-D23E0191A2D1}" destId="{3397FF93-C072-48B1-8911-B25455AA5F1D}" srcOrd="23" destOrd="0" presId="urn:microsoft.com/office/officeart/2005/8/layout/cycle8"/>
    <dgm:cxn modelId="{FC670F51-F472-46A8-A894-7DA9CFF0686F}" type="presParOf" srcId="{73FBBCCE-B140-466E-B909-D23E0191A2D1}" destId="{346B7586-A489-4DA9-860B-9CB5A647C680}" srcOrd="24" destOrd="0" presId="urn:microsoft.com/office/officeart/2005/8/layout/cycle8"/>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D2B2E3-F7A9-4E74-8B27-4B24EE488023}" type="doc">
      <dgm:prSet loTypeId="urn:microsoft.com/office/officeart/2005/8/layout/cycle8" loCatId="cycle" qsTypeId="urn:microsoft.com/office/officeart/2005/8/quickstyle/3d7" qsCatId="3D" csTypeId="urn:microsoft.com/office/officeart/2005/8/colors/colorful1" csCatId="colorful" phldr="1"/>
      <dgm:spPr/>
      <dgm:t>
        <a:bodyPr/>
        <a:lstStyle/>
        <a:p>
          <a:endParaRPr lang="en-PK"/>
        </a:p>
      </dgm:t>
    </dgm:pt>
    <dgm:pt modelId="{B61F11EC-E876-46EC-AAA3-4684AFCE5845}">
      <dgm:prSet phldrT="[Text]" custT="1"/>
      <dgm:spPr/>
      <dgm:t>
        <a:bodyPr/>
        <a:lstStyle/>
        <a:p>
          <a:r>
            <a:rPr lang="en-US" sz="2000" b="1" u="none" dirty="0"/>
            <a:t>1</a:t>
          </a:r>
        </a:p>
        <a:p>
          <a:r>
            <a:rPr lang="en-US" sz="1600" b="1" u="none" dirty="0">
              <a:latin typeface="Congenial SemiBold" panose="02000503040000020004" pitchFamily="2" charset="0"/>
            </a:rPr>
            <a:t>Transistor Turns on</a:t>
          </a:r>
          <a:endParaRPr lang="en-PK" sz="1600" b="1" u="none" dirty="0">
            <a:latin typeface="Congenial SemiBold" panose="02000503040000020004" pitchFamily="2" charset="0"/>
          </a:endParaRPr>
        </a:p>
      </dgm:t>
    </dgm:pt>
    <dgm:pt modelId="{0CCCF490-6E81-49AB-B80B-3605D9D8AD00}" type="parTrans" cxnId="{DE3E5CE4-1232-4818-A285-BA9701CEDA15}">
      <dgm:prSet/>
      <dgm:spPr/>
      <dgm:t>
        <a:bodyPr/>
        <a:lstStyle/>
        <a:p>
          <a:endParaRPr lang="en-PK"/>
        </a:p>
      </dgm:t>
    </dgm:pt>
    <dgm:pt modelId="{915ABE08-9057-472C-A435-AFB8623E2F5F}" type="sibTrans" cxnId="{DE3E5CE4-1232-4818-A285-BA9701CEDA15}">
      <dgm:prSet/>
      <dgm:spPr/>
      <dgm:t>
        <a:bodyPr/>
        <a:lstStyle/>
        <a:p>
          <a:endParaRPr lang="en-PK"/>
        </a:p>
      </dgm:t>
    </dgm:pt>
    <dgm:pt modelId="{03258E4B-F5B2-4E66-B82A-089144458F91}">
      <dgm:prSet phldrT="[Text]" custT="1"/>
      <dgm:spPr/>
      <dgm:t>
        <a:bodyPr/>
        <a:lstStyle/>
        <a:p>
          <a:r>
            <a:rPr lang="en-US" sz="2000" b="1" u="none" dirty="0"/>
            <a:t>2</a:t>
          </a:r>
        </a:p>
        <a:p>
          <a:r>
            <a:rPr lang="en-US" sz="1600" b="1" u="none" dirty="0">
              <a:latin typeface="Congenial SemiBold" panose="02000503040000020004" pitchFamily="2" charset="0"/>
            </a:rPr>
            <a:t>Current passes through Primary</a:t>
          </a:r>
          <a:endParaRPr lang="en-PK" sz="1600" b="1" u="none" dirty="0">
            <a:latin typeface="Congenial SemiBold" panose="02000503040000020004" pitchFamily="2" charset="0"/>
          </a:endParaRPr>
        </a:p>
      </dgm:t>
    </dgm:pt>
    <dgm:pt modelId="{2ADC3E9F-15C7-4B3C-8CC3-9B88ACBFBF9A}" type="parTrans" cxnId="{6F4E899A-7DCA-4C87-9116-09345959ED6B}">
      <dgm:prSet/>
      <dgm:spPr/>
      <dgm:t>
        <a:bodyPr/>
        <a:lstStyle/>
        <a:p>
          <a:endParaRPr lang="en-PK"/>
        </a:p>
      </dgm:t>
    </dgm:pt>
    <dgm:pt modelId="{0CD4CCC6-80FD-4E36-B758-82049010C82C}" type="sibTrans" cxnId="{6F4E899A-7DCA-4C87-9116-09345959ED6B}">
      <dgm:prSet/>
      <dgm:spPr/>
      <dgm:t>
        <a:bodyPr/>
        <a:lstStyle/>
        <a:p>
          <a:endParaRPr lang="en-PK"/>
        </a:p>
      </dgm:t>
    </dgm:pt>
    <dgm:pt modelId="{1DC710A4-E12A-4840-A681-B12A8CF16892}">
      <dgm:prSet phldrT="[Text]" custT="1"/>
      <dgm:spPr/>
      <dgm:t>
        <a:bodyPr/>
        <a:lstStyle/>
        <a:p>
          <a:r>
            <a:rPr lang="en-US" sz="2000" b="1" u="none" dirty="0"/>
            <a:t>3</a:t>
          </a:r>
        </a:p>
        <a:p>
          <a:r>
            <a:rPr lang="en-US" sz="1600" b="1" u="none" dirty="0">
              <a:latin typeface="Congenial SemiBold" panose="02000503040000020004" pitchFamily="2" charset="0"/>
            </a:rPr>
            <a:t>Induces a current at the secondary</a:t>
          </a:r>
          <a:endParaRPr lang="en-PK" sz="1600" b="1" u="none" dirty="0">
            <a:latin typeface="Congenial SemiBold" panose="02000503040000020004" pitchFamily="2" charset="0"/>
          </a:endParaRPr>
        </a:p>
      </dgm:t>
    </dgm:pt>
    <dgm:pt modelId="{17744A06-DB1E-4C2E-B4AC-D72A019C100B}" type="parTrans" cxnId="{9FCC8C43-81BA-4808-80CC-4953216D0B96}">
      <dgm:prSet/>
      <dgm:spPr/>
      <dgm:t>
        <a:bodyPr/>
        <a:lstStyle/>
        <a:p>
          <a:endParaRPr lang="en-PK"/>
        </a:p>
      </dgm:t>
    </dgm:pt>
    <dgm:pt modelId="{DC0C1FE7-37BA-42EE-B6DF-DDBF2FF244E1}" type="sibTrans" cxnId="{9FCC8C43-81BA-4808-80CC-4953216D0B96}">
      <dgm:prSet/>
      <dgm:spPr/>
      <dgm:t>
        <a:bodyPr/>
        <a:lstStyle/>
        <a:p>
          <a:endParaRPr lang="en-PK"/>
        </a:p>
      </dgm:t>
    </dgm:pt>
    <dgm:pt modelId="{23178C7A-E801-4932-B47E-F0E1A95856DF}">
      <dgm:prSet phldrT="[Text]" custT="1"/>
      <dgm:spPr/>
      <dgm:t>
        <a:bodyPr/>
        <a:lstStyle/>
        <a:p>
          <a:r>
            <a:rPr lang="en-US" sz="2000" b="1" u="none" dirty="0"/>
            <a:t>4</a:t>
          </a:r>
        </a:p>
        <a:p>
          <a:r>
            <a:rPr lang="en-US" sz="1600" b="1" u="none" dirty="0">
              <a:latin typeface="Congenial SemiBold" panose="02000503040000020004" pitchFamily="2" charset="0"/>
            </a:rPr>
            <a:t>Current is pulled from Transistor’s Base</a:t>
          </a:r>
          <a:endParaRPr lang="en-PK" sz="1600" b="1" u="none" dirty="0">
            <a:latin typeface="Congenial SemiBold" panose="02000503040000020004" pitchFamily="2" charset="0"/>
          </a:endParaRPr>
        </a:p>
      </dgm:t>
    </dgm:pt>
    <dgm:pt modelId="{BFAEB74C-87BC-41C9-B8C8-462DEC6CF828}" type="parTrans" cxnId="{5224ADD6-721F-4216-A52F-F1ED1DC632D4}">
      <dgm:prSet/>
      <dgm:spPr/>
      <dgm:t>
        <a:bodyPr/>
        <a:lstStyle/>
        <a:p>
          <a:endParaRPr lang="en-PK"/>
        </a:p>
      </dgm:t>
    </dgm:pt>
    <dgm:pt modelId="{9FA3FF88-963E-4AF4-80CC-278EF6015485}" type="sibTrans" cxnId="{5224ADD6-721F-4216-A52F-F1ED1DC632D4}">
      <dgm:prSet/>
      <dgm:spPr/>
      <dgm:t>
        <a:bodyPr/>
        <a:lstStyle/>
        <a:p>
          <a:endParaRPr lang="en-PK"/>
        </a:p>
      </dgm:t>
    </dgm:pt>
    <dgm:pt modelId="{1A82CC13-97FF-4EE2-9371-E4D7A1490EAF}">
      <dgm:prSet phldrT="[Text]" custT="1"/>
      <dgm:spPr/>
      <dgm:t>
        <a:bodyPr/>
        <a:lstStyle/>
        <a:p>
          <a:r>
            <a:rPr lang="en-US" sz="2000" b="1" u="none" dirty="0"/>
            <a:t>5</a:t>
          </a:r>
        </a:p>
        <a:p>
          <a:r>
            <a:rPr lang="en-US" sz="1600" b="1" u="none" dirty="0">
              <a:latin typeface="Congenial SemiBold" panose="02000503040000020004" pitchFamily="2" charset="0"/>
            </a:rPr>
            <a:t>Transistor Turns off</a:t>
          </a:r>
          <a:endParaRPr lang="en-PK" sz="1400" b="1" u="none" dirty="0">
            <a:latin typeface="Congenial SemiBold" panose="02000503040000020004" pitchFamily="2" charset="0"/>
          </a:endParaRPr>
        </a:p>
      </dgm:t>
    </dgm:pt>
    <dgm:pt modelId="{0551F647-14FE-4683-A364-CE8667591F1A}" type="parTrans" cxnId="{BC651E50-F961-4093-AFD0-9E2DAD0C107E}">
      <dgm:prSet/>
      <dgm:spPr/>
      <dgm:t>
        <a:bodyPr/>
        <a:lstStyle/>
        <a:p>
          <a:endParaRPr lang="en-PK"/>
        </a:p>
      </dgm:t>
    </dgm:pt>
    <dgm:pt modelId="{F02F4917-CF68-411F-9FA5-91001A83F0D3}" type="sibTrans" cxnId="{BC651E50-F961-4093-AFD0-9E2DAD0C107E}">
      <dgm:prSet/>
      <dgm:spPr/>
      <dgm:t>
        <a:bodyPr/>
        <a:lstStyle/>
        <a:p>
          <a:endParaRPr lang="en-PK"/>
        </a:p>
      </dgm:t>
    </dgm:pt>
    <dgm:pt modelId="{73FBBCCE-B140-466E-B909-D23E0191A2D1}" type="pres">
      <dgm:prSet presAssocID="{6ED2B2E3-F7A9-4E74-8B27-4B24EE488023}" presName="compositeShape" presStyleCnt="0">
        <dgm:presLayoutVars>
          <dgm:chMax val="7"/>
          <dgm:dir/>
          <dgm:resizeHandles val="exact"/>
        </dgm:presLayoutVars>
      </dgm:prSet>
      <dgm:spPr/>
      <dgm:t>
        <a:bodyPr/>
        <a:lstStyle/>
        <a:p>
          <a:endParaRPr lang="en-US"/>
        </a:p>
      </dgm:t>
    </dgm:pt>
    <dgm:pt modelId="{698A0902-5B3E-4CBD-80B5-71CC33993117}" type="pres">
      <dgm:prSet presAssocID="{6ED2B2E3-F7A9-4E74-8B27-4B24EE488023}" presName="wedge1" presStyleLbl="node1" presStyleIdx="0" presStyleCnt="5"/>
      <dgm:spPr/>
      <dgm:t>
        <a:bodyPr/>
        <a:lstStyle/>
        <a:p>
          <a:endParaRPr lang="en-US"/>
        </a:p>
      </dgm:t>
    </dgm:pt>
    <dgm:pt modelId="{61BA4C99-B611-478F-B291-45377D1B0CEF}" type="pres">
      <dgm:prSet presAssocID="{6ED2B2E3-F7A9-4E74-8B27-4B24EE488023}" presName="dummy1a" presStyleCnt="0"/>
      <dgm:spPr/>
    </dgm:pt>
    <dgm:pt modelId="{216DC10A-5997-4BC6-9146-97AFF5B74B2A}" type="pres">
      <dgm:prSet presAssocID="{6ED2B2E3-F7A9-4E74-8B27-4B24EE488023}" presName="dummy1b" presStyleCnt="0"/>
      <dgm:spPr/>
    </dgm:pt>
    <dgm:pt modelId="{19DCA8A5-BBB4-4AA2-8C04-AB225DA799BD}" type="pres">
      <dgm:prSet presAssocID="{6ED2B2E3-F7A9-4E74-8B27-4B24EE488023}" presName="wedge1Tx" presStyleLbl="node1" presStyleIdx="0" presStyleCnt="5">
        <dgm:presLayoutVars>
          <dgm:chMax val="0"/>
          <dgm:chPref val="0"/>
          <dgm:bulletEnabled val="1"/>
        </dgm:presLayoutVars>
      </dgm:prSet>
      <dgm:spPr/>
      <dgm:t>
        <a:bodyPr/>
        <a:lstStyle/>
        <a:p>
          <a:endParaRPr lang="en-US"/>
        </a:p>
      </dgm:t>
    </dgm:pt>
    <dgm:pt modelId="{5CEE3403-8EA8-4D5D-AF93-AC4DDFF8A911}" type="pres">
      <dgm:prSet presAssocID="{6ED2B2E3-F7A9-4E74-8B27-4B24EE488023}" presName="wedge2" presStyleLbl="node1" presStyleIdx="1" presStyleCnt="5"/>
      <dgm:spPr/>
      <dgm:t>
        <a:bodyPr/>
        <a:lstStyle/>
        <a:p>
          <a:endParaRPr lang="en-US"/>
        </a:p>
      </dgm:t>
    </dgm:pt>
    <dgm:pt modelId="{0957D0B7-376B-4EAD-9E42-33395DE61A56}" type="pres">
      <dgm:prSet presAssocID="{6ED2B2E3-F7A9-4E74-8B27-4B24EE488023}" presName="dummy2a" presStyleCnt="0"/>
      <dgm:spPr/>
    </dgm:pt>
    <dgm:pt modelId="{8475DEE7-D393-403A-98C2-C173947946AB}" type="pres">
      <dgm:prSet presAssocID="{6ED2B2E3-F7A9-4E74-8B27-4B24EE488023}" presName="dummy2b" presStyleCnt="0"/>
      <dgm:spPr/>
    </dgm:pt>
    <dgm:pt modelId="{F555D1C2-A9EB-4D9E-A576-453822898C9D}" type="pres">
      <dgm:prSet presAssocID="{6ED2B2E3-F7A9-4E74-8B27-4B24EE488023}" presName="wedge2Tx" presStyleLbl="node1" presStyleIdx="1" presStyleCnt="5">
        <dgm:presLayoutVars>
          <dgm:chMax val="0"/>
          <dgm:chPref val="0"/>
          <dgm:bulletEnabled val="1"/>
        </dgm:presLayoutVars>
      </dgm:prSet>
      <dgm:spPr/>
      <dgm:t>
        <a:bodyPr/>
        <a:lstStyle/>
        <a:p>
          <a:endParaRPr lang="en-US"/>
        </a:p>
      </dgm:t>
    </dgm:pt>
    <dgm:pt modelId="{60B387E6-4C81-4E02-8941-1CFB98B0247B}" type="pres">
      <dgm:prSet presAssocID="{6ED2B2E3-F7A9-4E74-8B27-4B24EE488023}" presName="wedge3" presStyleLbl="node1" presStyleIdx="2" presStyleCnt="5"/>
      <dgm:spPr/>
      <dgm:t>
        <a:bodyPr/>
        <a:lstStyle/>
        <a:p>
          <a:endParaRPr lang="en-US"/>
        </a:p>
      </dgm:t>
    </dgm:pt>
    <dgm:pt modelId="{F00010FC-DF14-4638-A2F4-66D67638C023}" type="pres">
      <dgm:prSet presAssocID="{6ED2B2E3-F7A9-4E74-8B27-4B24EE488023}" presName="dummy3a" presStyleCnt="0"/>
      <dgm:spPr/>
    </dgm:pt>
    <dgm:pt modelId="{FF06E4A3-1A8E-4CAE-9F87-51BF1E181B5D}" type="pres">
      <dgm:prSet presAssocID="{6ED2B2E3-F7A9-4E74-8B27-4B24EE488023}" presName="dummy3b" presStyleCnt="0"/>
      <dgm:spPr/>
    </dgm:pt>
    <dgm:pt modelId="{3FF9565D-9364-40D0-A420-8C1A8A4AF2A0}" type="pres">
      <dgm:prSet presAssocID="{6ED2B2E3-F7A9-4E74-8B27-4B24EE488023}" presName="wedge3Tx" presStyleLbl="node1" presStyleIdx="2" presStyleCnt="5">
        <dgm:presLayoutVars>
          <dgm:chMax val="0"/>
          <dgm:chPref val="0"/>
          <dgm:bulletEnabled val="1"/>
        </dgm:presLayoutVars>
      </dgm:prSet>
      <dgm:spPr/>
      <dgm:t>
        <a:bodyPr/>
        <a:lstStyle/>
        <a:p>
          <a:endParaRPr lang="en-US"/>
        </a:p>
      </dgm:t>
    </dgm:pt>
    <dgm:pt modelId="{D43D1F6D-DF9E-4C7C-A591-B94D40A9FD71}" type="pres">
      <dgm:prSet presAssocID="{6ED2B2E3-F7A9-4E74-8B27-4B24EE488023}" presName="wedge4" presStyleLbl="node1" presStyleIdx="3" presStyleCnt="5"/>
      <dgm:spPr/>
      <dgm:t>
        <a:bodyPr/>
        <a:lstStyle/>
        <a:p>
          <a:endParaRPr lang="en-US"/>
        </a:p>
      </dgm:t>
    </dgm:pt>
    <dgm:pt modelId="{EE62777C-4642-4C59-9F12-746A1352DE12}" type="pres">
      <dgm:prSet presAssocID="{6ED2B2E3-F7A9-4E74-8B27-4B24EE488023}" presName="dummy4a" presStyleCnt="0"/>
      <dgm:spPr/>
    </dgm:pt>
    <dgm:pt modelId="{21173284-3E41-4812-9A52-22CF6EE99391}" type="pres">
      <dgm:prSet presAssocID="{6ED2B2E3-F7A9-4E74-8B27-4B24EE488023}" presName="dummy4b" presStyleCnt="0"/>
      <dgm:spPr/>
    </dgm:pt>
    <dgm:pt modelId="{07DBAA4E-CE96-43F1-A6A2-AE38DEE7105A}" type="pres">
      <dgm:prSet presAssocID="{6ED2B2E3-F7A9-4E74-8B27-4B24EE488023}" presName="wedge4Tx" presStyleLbl="node1" presStyleIdx="3" presStyleCnt="5">
        <dgm:presLayoutVars>
          <dgm:chMax val="0"/>
          <dgm:chPref val="0"/>
          <dgm:bulletEnabled val="1"/>
        </dgm:presLayoutVars>
      </dgm:prSet>
      <dgm:spPr/>
      <dgm:t>
        <a:bodyPr/>
        <a:lstStyle/>
        <a:p>
          <a:endParaRPr lang="en-US"/>
        </a:p>
      </dgm:t>
    </dgm:pt>
    <dgm:pt modelId="{A9BA81BC-C554-45AC-98D6-3EE683C8765F}" type="pres">
      <dgm:prSet presAssocID="{6ED2B2E3-F7A9-4E74-8B27-4B24EE488023}" presName="wedge5" presStyleLbl="node1" presStyleIdx="4" presStyleCnt="5"/>
      <dgm:spPr/>
      <dgm:t>
        <a:bodyPr/>
        <a:lstStyle/>
        <a:p>
          <a:endParaRPr lang="en-US"/>
        </a:p>
      </dgm:t>
    </dgm:pt>
    <dgm:pt modelId="{0A6C69E3-78B6-4F39-B1B8-A033E4446E8F}" type="pres">
      <dgm:prSet presAssocID="{6ED2B2E3-F7A9-4E74-8B27-4B24EE488023}" presName="dummy5a" presStyleCnt="0"/>
      <dgm:spPr/>
    </dgm:pt>
    <dgm:pt modelId="{33401ADB-DA20-40D5-85EF-86B1EBF8A34D}" type="pres">
      <dgm:prSet presAssocID="{6ED2B2E3-F7A9-4E74-8B27-4B24EE488023}" presName="dummy5b" presStyleCnt="0"/>
      <dgm:spPr/>
    </dgm:pt>
    <dgm:pt modelId="{38022DF7-8C72-4A01-890B-692249CBA4AD}" type="pres">
      <dgm:prSet presAssocID="{6ED2B2E3-F7A9-4E74-8B27-4B24EE488023}" presName="wedge5Tx" presStyleLbl="node1" presStyleIdx="4" presStyleCnt="5">
        <dgm:presLayoutVars>
          <dgm:chMax val="0"/>
          <dgm:chPref val="0"/>
          <dgm:bulletEnabled val="1"/>
        </dgm:presLayoutVars>
      </dgm:prSet>
      <dgm:spPr/>
      <dgm:t>
        <a:bodyPr/>
        <a:lstStyle/>
        <a:p>
          <a:endParaRPr lang="en-US"/>
        </a:p>
      </dgm:t>
    </dgm:pt>
    <dgm:pt modelId="{CA6F3B54-765F-4888-8CA1-6167B5F9B3B0}" type="pres">
      <dgm:prSet presAssocID="{915ABE08-9057-472C-A435-AFB8623E2F5F}" presName="arrowWedge1" presStyleLbl="fgSibTrans2D1" presStyleIdx="0" presStyleCnt="5"/>
      <dgm:spPr/>
    </dgm:pt>
    <dgm:pt modelId="{70A8DA3F-0910-4992-BD2A-9F1D53E5F1C8}" type="pres">
      <dgm:prSet presAssocID="{0CD4CCC6-80FD-4E36-B758-82049010C82C}" presName="arrowWedge2" presStyleLbl="fgSibTrans2D1" presStyleIdx="1" presStyleCnt="5"/>
      <dgm:spPr/>
    </dgm:pt>
    <dgm:pt modelId="{C4347D1B-61E1-4681-BD69-2878E1184647}" type="pres">
      <dgm:prSet presAssocID="{DC0C1FE7-37BA-42EE-B6DF-DDBF2FF244E1}" presName="arrowWedge3" presStyleLbl="fgSibTrans2D1" presStyleIdx="2" presStyleCnt="5"/>
      <dgm:spPr/>
    </dgm:pt>
    <dgm:pt modelId="{3397FF93-C072-48B1-8911-B25455AA5F1D}" type="pres">
      <dgm:prSet presAssocID="{9FA3FF88-963E-4AF4-80CC-278EF6015485}" presName="arrowWedge4" presStyleLbl="fgSibTrans2D1" presStyleIdx="3" presStyleCnt="5"/>
      <dgm:spPr/>
    </dgm:pt>
    <dgm:pt modelId="{346B7586-A489-4DA9-860B-9CB5A647C680}" type="pres">
      <dgm:prSet presAssocID="{F02F4917-CF68-411F-9FA5-91001A83F0D3}" presName="arrowWedge5" presStyleLbl="fgSibTrans2D1" presStyleIdx="4" presStyleCnt="5"/>
      <dgm:spPr/>
    </dgm:pt>
  </dgm:ptLst>
  <dgm:cxnLst>
    <dgm:cxn modelId="{BF3D3A61-4941-4D6A-9124-6B88EE9046CF}" type="presOf" srcId="{1DC710A4-E12A-4840-A681-B12A8CF16892}" destId="{3FF9565D-9364-40D0-A420-8C1A8A4AF2A0}" srcOrd="1" destOrd="0" presId="urn:microsoft.com/office/officeart/2005/8/layout/cycle8"/>
    <dgm:cxn modelId="{6F4E899A-7DCA-4C87-9116-09345959ED6B}" srcId="{6ED2B2E3-F7A9-4E74-8B27-4B24EE488023}" destId="{03258E4B-F5B2-4E66-B82A-089144458F91}" srcOrd="1" destOrd="0" parTransId="{2ADC3E9F-15C7-4B3C-8CC3-9B88ACBFBF9A}" sibTransId="{0CD4CCC6-80FD-4E36-B758-82049010C82C}"/>
    <dgm:cxn modelId="{B6017561-520B-45F2-A964-1A1DFF9D974E}" type="presOf" srcId="{23178C7A-E801-4932-B47E-F0E1A95856DF}" destId="{D43D1F6D-DF9E-4C7C-A591-B94D40A9FD71}" srcOrd="0" destOrd="0" presId="urn:microsoft.com/office/officeart/2005/8/layout/cycle8"/>
    <dgm:cxn modelId="{EA905182-46CB-4339-9B12-FF14C404D6B3}" type="presOf" srcId="{23178C7A-E801-4932-B47E-F0E1A95856DF}" destId="{07DBAA4E-CE96-43F1-A6A2-AE38DEE7105A}" srcOrd="1" destOrd="0" presId="urn:microsoft.com/office/officeart/2005/8/layout/cycle8"/>
    <dgm:cxn modelId="{6DAC5959-601E-4858-A0CB-33C1302885D1}" type="presOf" srcId="{B61F11EC-E876-46EC-AAA3-4684AFCE5845}" destId="{698A0902-5B3E-4CBD-80B5-71CC33993117}" srcOrd="0" destOrd="0" presId="urn:microsoft.com/office/officeart/2005/8/layout/cycle8"/>
    <dgm:cxn modelId="{CB674DD7-BB23-41BD-9964-AEBAEC0E359D}" type="presOf" srcId="{B61F11EC-E876-46EC-AAA3-4684AFCE5845}" destId="{19DCA8A5-BBB4-4AA2-8C04-AB225DA799BD}" srcOrd="1" destOrd="0" presId="urn:microsoft.com/office/officeart/2005/8/layout/cycle8"/>
    <dgm:cxn modelId="{D855A897-68D5-422C-9CBB-C1723172FDB7}" type="presOf" srcId="{03258E4B-F5B2-4E66-B82A-089144458F91}" destId="{F555D1C2-A9EB-4D9E-A576-453822898C9D}" srcOrd="1" destOrd="0" presId="urn:microsoft.com/office/officeart/2005/8/layout/cycle8"/>
    <dgm:cxn modelId="{85E20D16-F1D2-4D65-8922-5D97266FD879}" type="presOf" srcId="{6ED2B2E3-F7A9-4E74-8B27-4B24EE488023}" destId="{73FBBCCE-B140-466E-B909-D23E0191A2D1}" srcOrd="0" destOrd="0" presId="urn:microsoft.com/office/officeart/2005/8/layout/cycle8"/>
    <dgm:cxn modelId="{9FCC8C43-81BA-4808-80CC-4953216D0B96}" srcId="{6ED2B2E3-F7A9-4E74-8B27-4B24EE488023}" destId="{1DC710A4-E12A-4840-A681-B12A8CF16892}" srcOrd="2" destOrd="0" parTransId="{17744A06-DB1E-4C2E-B4AC-D72A019C100B}" sibTransId="{DC0C1FE7-37BA-42EE-B6DF-DDBF2FF244E1}"/>
    <dgm:cxn modelId="{6970279E-D097-4CE3-93C5-5CFF08557F30}" type="presOf" srcId="{1A82CC13-97FF-4EE2-9371-E4D7A1490EAF}" destId="{A9BA81BC-C554-45AC-98D6-3EE683C8765F}" srcOrd="0" destOrd="0" presId="urn:microsoft.com/office/officeart/2005/8/layout/cycle8"/>
    <dgm:cxn modelId="{409D6A5A-0265-4A93-BB82-1CF04C4E4A13}" type="presOf" srcId="{1DC710A4-E12A-4840-A681-B12A8CF16892}" destId="{60B387E6-4C81-4E02-8941-1CFB98B0247B}" srcOrd="0" destOrd="0" presId="urn:microsoft.com/office/officeart/2005/8/layout/cycle8"/>
    <dgm:cxn modelId="{FED923E8-0795-46BF-BF6D-FCF279E38B9C}" type="presOf" srcId="{1A82CC13-97FF-4EE2-9371-E4D7A1490EAF}" destId="{38022DF7-8C72-4A01-890B-692249CBA4AD}" srcOrd="1" destOrd="0" presId="urn:microsoft.com/office/officeart/2005/8/layout/cycle8"/>
    <dgm:cxn modelId="{EDCD8F52-1D52-4105-A872-CC7212B8A122}" type="presOf" srcId="{03258E4B-F5B2-4E66-B82A-089144458F91}" destId="{5CEE3403-8EA8-4D5D-AF93-AC4DDFF8A911}" srcOrd="0" destOrd="0" presId="urn:microsoft.com/office/officeart/2005/8/layout/cycle8"/>
    <dgm:cxn modelId="{5224ADD6-721F-4216-A52F-F1ED1DC632D4}" srcId="{6ED2B2E3-F7A9-4E74-8B27-4B24EE488023}" destId="{23178C7A-E801-4932-B47E-F0E1A95856DF}" srcOrd="3" destOrd="0" parTransId="{BFAEB74C-87BC-41C9-B8C8-462DEC6CF828}" sibTransId="{9FA3FF88-963E-4AF4-80CC-278EF6015485}"/>
    <dgm:cxn modelId="{BC651E50-F961-4093-AFD0-9E2DAD0C107E}" srcId="{6ED2B2E3-F7A9-4E74-8B27-4B24EE488023}" destId="{1A82CC13-97FF-4EE2-9371-E4D7A1490EAF}" srcOrd="4" destOrd="0" parTransId="{0551F647-14FE-4683-A364-CE8667591F1A}" sibTransId="{F02F4917-CF68-411F-9FA5-91001A83F0D3}"/>
    <dgm:cxn modelId="{DE3E5CE4-1232-4818-A285-BA9701CEDA15}" srcId="{6ED2B2E3-F7A9-4E74-8B27-4B24EE488023}" destId="{B61F11EC-E876-46EC-AAA3-4684AFCE5845}" srcOrd="0" destOrd="0" parTransId="{0CCCF490-6E81-49AB-B80B-3605D9D8AD00}" sibTransId="{915ABE08-9057-472C-A435-AFB8623E2F5F}"/>
    <dgm:cxn modelId="{8C99C90E-AAA4-4F67-B3B9-BC5A54449DBE}" type="presParOf" srcId="{73FBBCCE-B140-466E-B909-D23E0191A2D1}" destId="{698A0902-5B3E-4CBD-80B5-71CC33993117}" srcOrd="0" destOrd="0" presId="urn:microsoft.com/office/officeart/2005/8/layout/cycle8"/>
    <dgm:cxn modelId="{6A2317C5-B973-4C46-AE5A-9D29132735E9}" type="presParOf" srcId="{73FBBCCE-B140-466E-B909-D23E0191A2D1}" destId="{61BA4C99-B611-478F-B291-45377D1B0CEF}" srcOrd="1" destOrd="0" presId="urn:microsoft.com/office/officeart/2005/8/layout/cycle8"/>
    <dgm:cxn modelId="{18B5FA14-2981-4B5C-92CF-7B163623FEDF}" type="presParOf" srcId="{73FBBCCE-B140-466E-B909-D23E0191A2D1}" destId="{216DC10A-5997-4BC6-9146-97AFF5B74B2A}" srcOrd="2" destOrd="0" presId="urn:microsoft.com/office/officeart/2005/8/layout/cycle8"/>
    <dgm:cxn modelId="{144411CE-27F0-4A0F-9E58-EEBA4635957E}" type="presParOf" srcId="{73FBBCCE-B140-466E-B909-D23E0191A2D1}" destId="{19DCA8A5-BBB4-4AA2-8C04-AB225DA799BD}" srcOrd="3" destOrd="0" presId="urn:microsoft.com/office/officeart/2005/8/layout/cycle8"/>
    <dgm:cxn modelId="{C0D564F5-8A1F-4F37-9AB3-A52920FB7476}" type="presParOf" srcId="{73FBBCCE-B140-466E-B909-D23E0191A2D1}" destId="{5CEE3403-8EA8-4D5D-AF93-AC4DDFF8A911}" srcOrd="4" destOrd="0" presId="urn:microsoft.com/office/officeart/2005/8/layout/cycle8"/>
    <dgm:cxn modelId="{D4286D9B-85E6-4060-93A5-9EBF380ADD01}" type="presParOf" srcId="{73FBBCCE-B140-466E-B909-D23E0191A2D1}" destId="{0957D0B7-376B-4EAD-9E42-33395DE61A56}" srcOrd="5" destOrd="0" presId="urn:microsoft.com/office/officeart/2005/8/layout/cycle8"/>
    <dgm:cxn modelId="{5065A896-EEF5-41FB-B779-AE1E8D3663F1}" type="presParOf" srcId="{73FBBCCE-B140-466E-B909-D23E0191A2D1}" destId="{8475DEE7-D393-403A-98C2-C173947946AB}" srcOrd="6" destOrd="0" presId="urn:microsoft.com/office/officeart/2005/8/layout/cycle8"/>
    <dgm:cxn modelId="{7F8B8D0E-4E18-42BB-A63B-7E586B50784B}" type="presParOf" srcId="{73FBBCCE-B140-466E-B909-D23E0191A2D1}" destId="{F555D1C2-A9EB-4D9E-A576-453822898C9D}" srcOrd="7" destOrd="0" presId="urn:microsoft.com/office/officeart/2005/8/layout/cycle8"/>
    <dgm:cxn modelId="{E59C7264-7DAF-447A-A530-3BD2A34E397D}" type="presParOf" srcId="{73FBBCCE-B140-466E-B909-D23E0191A2D1}" destId="{60B387E6-4C81-4E02-8941-1CFB98B0247B}" srcOrd="8" destOrd="0" presId="urn:microsoft.com/office/officeart/2005/8/layout/cycle8"/>
    <dgm:cxn modelId="{FC3FA679-92BB-4736-9E10-E790A9F93C54}" type="presParOf" srcId="{73FBBCCE-B140-466E-B909-D23E0191A2D1}" destId="{F00010FC-DF14-4638-A2F4-66D67638C023}" srcOrd="9" destOrd="0" presId="urn:microsoft.com/office/officeart/2005/8/layout/cycle8"/>
    <dgm:cxn modelId="{65A897F6-B546-49AA-8E50-6890A9498EEC}" type="presParOf" srcId="{73FBBCCE-B140-466E-B909-D23E0191A2D1}" destId="{FF06E4A3-1A8E-4CAE-9F87-51BF1E181B5D}" srcOrd="10" destOrd="0" presId="urn:microsoft.com/office/officeart/2005/8/layout/cycle8"/>
    <dgm:cxn modelId="{25FC6249-2560-4CB9-B313-0481788FBB2A}" type="presParOf" srcId="{73FBBCCE-B140-466E-B909-D23E0191A2D1}" destId="{3FF9565D-9364-40D0-A420-8C1A8A4AF2A0}" srcOrd="11" destOrd="0" presId="urn:microsoft.com/office/officeart/2005/8/layout/cycle8"/>
    <dgm:cxn modelId="{0295BAD8-2924-4FD5-80DD-3A729385EBE3}" type="presParOf" srcId="{73FBBCCE-B140-466E-B909-D23E0191A2D1}" destId="{D43D1F6D-DF9E-4C7C-A591-B94D40A9FD71}" srcOrd="12" destOrd="0" presId="urn:microsoft.com/office/officeart/2005/8/layout/cycle8"/>
    <dgm:cxn modelId="{61A6AB10-095C-4FE6-AE18-79EA0A4C724D}" type="presParOf" srcId="{73FBBCCE-B140-466E-B909-D23E0191A2D1}" destId="{EE62777C-4642-4C59-9F12-746A1352DE12}" srcOrd="13" destOrd="0" presId="urn:microsoft.com/office/officeart/2005/8/layout/cycle8"/>
    <dgm:cxn modelId="{50C9FE16-CC4A-4F55-A9F9-0F7F2F96F88E}" type="presParOf" srcId="{73FBBCCE-B140-466E-B909-D23E0191A2D1}" destId="{21173284-3E41-4812-9A52-22CF6EE99391}" srcOrd="14" destOrd="0" presId="urn:microsoft.com/office/officeart/2005/8/layout/cycle8"/>
    <dgm:cxn modelId="{287DB5AC-0E93-48A4-82CA-3CD37807C782}" type="presParOf" srcId="{73FBBCCE-B140-466E-B909-D23E0191A2D1}" destId="{07DBAA4E-CE96-43F1-A6A2-AE38DEE7105A}" srcOrd="15" destOrd="0" presId="urn:microsoft.com/office/officeart/2005/8/layout/cycle8"/>
    <dgm:cxn modelId="{3E7EF3E1-2153-4BDD-82C5-7023FDC0883F}" type="presParOf" srcId="{73FBBCCE-B140-466E-B909-D23E0191A2D1}" destId="{A9BA81BC-C554-45AC-98D6-3EE683C8765F}" srcOrd="16" destOrd="0" presId="urn:microsoft.com/office/officeart/2005/8/layout/cycle8"/>
    <dgm:cxn modelId="{1D5867EB-D1F4-4A14-99DC-ADAE5752502C}" type="presParOf" srcId="{73FBBCCE-B140-466E-B909-D23E0191A2D1}" destId="{0A6C69E3-78B6-4F39-B1B8-A033E4446E8F}" srcOrd="17" destOrd="0" presId="urn:microsoft.com/office/officeart/2005/8/layout/cycle8"/>
    <dgm:cxn modelId="{14A4CA46-806D-48EA-899C-8851FB9CDF4A}" type="presParOf" srcId="{73FBBCCE-B140-466E-B909-D23E0191A2D1}" destId="{33401ADB-DA20-40D5-85EF-86B1EBF8A34D}" srcOrd="18" destOrd="0" presId="urn:microsoft.com/office/officeart/2005/8/layout/cycle8"/>
    <dgm:cxn modelId="{4AD2B99F-CB5C-4FBA-86CE-A19823DA01C2}" type="presParOf" srcId="{73FBBCCE-B140-466E-B909-D23E0191A2D1}" destId="{38022DF7-8C72-4A01-890B-692249CBA4AD}" srcOrd="19" destOrd="0" presId="urn:microsoft.com/office/officeart/2005/8/layout/cycle8"/>
    <dgm:cxn modelId="{80B7EB6E-5F9E-40C3-A1AC-DA3EC078A7F9}" type="presParOf" srcId="{73FBBCCE-B140-466E-B909-D23E0191A2D1}" destId="{CA6F3B54-765F-4888-8CA1-6167B5F9B3B0}" srcOrd="20" destOrd="0" presId="urn:microsoft.com/office/officeart/2005/8/layout/cycle8"/>
    <dgm:cxn modelId="{EBBD0211-D27A-460E-A615-DD4DA3B84242}" type="presParOf" srcId="{73FBBCCE-B140-466E-B909-D23E0191A2D1}" destId="{70A8DA3F-0910-4992-BD2A-9F1D53E5F1C8}" srcOrd="21" destOrd="0" presId="urn:microsoft.com/office/officeart/2005/8/layout/cycle8"/>
    <dgm:cxn modelId="{D74E8AC8-2374-4B59-AB7B-2245D8876EF7}" type="presParOf" srcId="{73FBBCCE-B140-466E-B909-D23E0191A2D1}" destId="{C4347D1B-61E1-4681-BD69-2878E1184647}" srcOrd="22" destOrd="0" presId="urn:microsoft.com/office/officeart/2005/8/layout/cycle8"/>
    <dgm:cxn modelId="{055B618E-2A21-4DF8-AC6C-E3BC504E7D11}" type="presParOf" srcId="{73FBBCCE-B140-466E-B909-D23E0191A2D1}" destId="{3397FF93-C072-48B1-8911-B25455AA5F1D}" srcOrd="23" destOrd="0" presId="urn:microsoft.com/office/officeart/2005/8/layout/cycle8"/>
    <dgm:cxn modelId="{FC670F51-F472-46A8-A894-7DA9CFF0686F}" type="presParOf" srcId="{73FBBCCE-B140-466E-B909-D23E0191A2D1}" destId="{346B7586-A489-4DA9-860B-9CB5A647C680}" srcOrd="24" destOrd="0" presId="urn:microsoft.com/office/officeart/2005/8/layout/cycle8"/>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F0E9EF-975D-410C-AEAD-3BEBE52DCDAE}" type="doc">
      <dgm:prSet loTypeId="urn:microsoft.com/office/officeart/2005/8/layout/cycle8" loCatId="cycle" qsTypeId="urn:microsoft.com/office/officeart/2005/8/quickstyle/simple1" qsCatId="simple" csTypeId="urn:microsoft.com/office/officeart/2005/8/colors/accent1_2" csCatId="accent1" phldr="1"/>
      <dgm:spPr/>
    </dgm:pt>
    <dgm:pt modelId="{0EB5E233-0303-476F-98B4-0718D5BDEAE7}">
      <dgm:prSet phldrT="[Text]"/>
      <dgm:spPr/>
      <dgm:t>
        <a:bodyPr/>
        <a:lstStyle/>
        <a:p>
          <a:r>
            <a:rPr lang="en-US" dirty="0"/>
            <a:t>Tesla</a:t>
          </a:r>
        </a:p>
      </dgm:t>
    </dgm:pt>
    <dgm:pt modelId="{043A1377-F132-4806-B96C-D99EA40B112E}" type="parTrans" cxnId="{813B82EA-4D77-469E-9C11-694015D5D08C}">
      <dgm:prSet/>
      <dgm:spPr/>
      <dgm:t>
        <a:bodyPr/>
        <a:lstStyle/>
        <a:p>
          <a:endParaRPr lang="en-US"/>
        </a:p>
      </dgm:t>
    </dgm:pt>
    <dgm:pt modelId="{BF02D5A8-BCA5-42D2-BAC9-21DDE660F8A4}" type="sibTrans" cxnId="{813B82EA-4D77-469E-9C11-694015D5D08C}">
      <dgm:prSet/>
      <dgm:spPr/>
      <dgm:t>
        <a:bodyPr/>
        <a:lstStyle/>
        <a:p>
          <a:endParaRPr lang="en-US"/>
        </a:p>
      </dgm:t>
    </dgm:pt>
    <dgm:pt modelId="{4679F716-F0C5-43AF-991A-3E69DC421EF7}">
      <dgm:prSet phldrT="[Text]"/>
      <dgm:spPr/>
      <dgm:t>
        <a:bodyPr/>
        <a:lstStyle/>
        <a:p>
          <a:r>
            <a:rPr lang="en-US" dirty="0"/>
            <a:t>Future </a:t>
          </a:r>
        </a:p>
      </dgm:t>
    </dgm:pt>
    <dgm:pt modelId="{1BAB0400-2C35-4644-8263-676135EA692F}" type="parTrans" cxnId="{C23F19A0-3FD3-4D22-AD67-EFED079D6C1F}">
      <dgm:prSet/>
      <dgm:spPr/>
      <dgm:t>
        <a:bodyPr/>
        <a:lstStyle/>
        <a:p>
          <a:endParaRPr lang="en-US"/>
        </a:p>
      </dgm:t>
    </dgm:pt>
    <dgm:pt modelId="{3D86C870-592B-435F-962F-26FC99BE72E4}" type="sibTrans" cxnId="{C23F19A0-3FD3-4D22-AD67-EFED079D6C1F}">
      <dgm:prSet/>
      <dgm:spPr/>
      <dgm:t>
        <a:bodyPr/>
        <a:lstStyle/>
        <a:p>
          <a:endParaRPr lang="en-US"/>
        </a:p>
      </dgm:t>
    </dgm:pt>
    <dgm:pt modelId="{AF013631-BB62-4035-9B78-FB9A37A7E54B}">
      <dgm:prSet phldrT="[Text]"/>
      <dgm:spPr/>
      <dgm:t>
        <a:bodyPr/>
        <a:lstStyle/>
        <a:p>
          <a:r>
            <a:rPr lang="en-US" dirty="0"/>
            <a:t>Coil </a:t>
          </a:r>
        </a:p>
      </dgm:t>
    </dgm:pt>
    <dgm:pt modelId="{B4FE6E75-1853-4066-AD91-87924D2868E7}" type="sibTrans" cxnId="{860331C0-366D-419C-8B21-1A5AAC44BA55}">
      <dgm:prSet/>
      <dgm:spPr/>
      <dgm:t>
        <a:bodyPr/>
        <a:lstStyle/>
        <a:p>
          <a:endParaRPr lang="en-US"/>
        </a:p>
      </dgm:t>
    </dgm:pt>
    <dgm:pt modelId="{79ECBC4E-B7C8-4733-9A1C-C5D12F936352}" type="parTrans" cxnId="{860331C0-366D-419C-8B21-1A5AAC44BA55}">
      <dgm:prSet/>
      <dgm:spPr/>
      <dgm:t>
        <a:bodyPr/>
        <a:lstStyle/>
        <a:p>
          <a:endParaRPr lang="en-US"/>
        </a:p>
      </dgm:t>
    </dgm:pt>
    <dgm:pt modelId="{4B073F75-24F9-459A-907E-662B09C2AF85}">
      <dgm:prSet/>
      <dgm:spPr/>
      <dgm:t>
        <a:bodyPr/>
        <a:lstStyle/>
        <a:p>
          <a:r>
            <a:rPr lang="en-US" dirty="0"/>
            <a:t>Of</a:t>
          </a:r>
        </a:p>
      </dgm:t>
    </dgm:pt>
    <dgm:pt modelId="{22E74D5B-9866-425D-8413-6DED73794EA7}" type="parTrans" cxnId="{8FDF5C74-6CD3-44E9-8654-96177F762DB7}">
      <dgm:prSet/>
      <dgm:spPr/>
      <dgm:t>
        <a:bodyPr/>
        <a:lstStyle/>
        <a:p>
          <a:endParaRPr lang="en-US"/>
        </a:p>
      </dgm:t>
    </dgm:pt>
    <dgm:pt modelId="{7EB5E00F-24E4-4918-A55E-8A5695DAC827}" type="sibTrans" cxnId="{8FDF5C74-6CD3-44E9-8654-96177F762DB7}">
      <dgm:prSet/>
      <dgm:spPr/>
      <dgm:t>
        <a:bodyPr/>
        <a:lstStyle/>
        <a:p>
          <a:endParaRPr lang="en-US"/>
        </a:p>
      </dgm:t>
    </dgm:pt>
    <dgm:pt modelId="{437E66F1-E025-47EA-A814-F2FA02D467D5}" type="pres">
      <dgm:prSet presAssocID="{83F0E9EF-975D-410C-AEAD-3BEBE52DCDAE}" presName="compositeShape" presStyleCnt="0">
        <dgm:presLayoutVars>
          <dgm:chMax val="7"/>
          <dgm:dir/>
          <dgm:resizeHandles val="exact"/>
        </dgm:presLayoutVars>
      </dgm:prSet>
      <dgm:spPr/>
    </dgm:pt>
    <dgm:pt modelId="{F6ECBC65-3FFF-4DA5-B7D6-350B04A7BB70}" type="pres">
      <dgm:prSet presAssocID="{83F0E9EF-975D-410C-AEAD-3BEBE52DCDAE}" presName="wedge1" presStyleLbl="node1" presStyleIdx="0" presStyleCnt="4"/>
      <dgm:spPr/>
      <dgm:t>
        <a:bodyPr/>
        <a:lstStyle/>
        <a:p>
          <a:endParaRPr lang="en-US"/>
        </a:p>
      </dgm:t>
    </dgm:pt>
    <dgm:pt modelId="{529AC52A-F3C6-4ADC-83D2-1FCF1D89A29D}" type="pres">
      <dgm:prSet presAssocID="{83F0E9EF-975D-410C-AEAD-3BEBE52DCDAE}" presName="dummy1a" presStyleCnt="0"/>
      <dgm:spPr/>
    </dgm:pt>
    <dgm:pt modelId="{24339600-C9D1-4B6C-9216-70BEAB476F72}" type="pres">
      <dgm:prSet presAssocID="{83F0E9EF-975D-410C-AEAD-3BEBE52DCDAE}" presName="dummy1b" presStyleCnt="0"/>
      <dgm:spPr/>
    </dgm:pt>
    <dgm:pt modelId="{DD726ED1-F682-49A7-9D10-16B074CAD04A}" type="pres">
      <dgm:prSet presAssocID="{83F0E9EF-975D-410C-AEAD-3BEBE52DCDAE}" presName="wedge1Tx" presStyleLbl="node1" presStyleIdx="0" presStyleCnt="4">
        <dgm:presLayoutVars>
          <dgm:chMax val="0"/>
          <dgm:chPref val="0"/>
          <dgm:bulletEnabled val="1"/>
        </dgm:presLayoutVars>
      </dgm:prSet>
      <dgm:spPr/>
      <dgm:t>
        <a:bodyPr/>
        <a:lstStyle/>
        <a:p>
          <a:endParaRPr lang="en-US"/>
        </a:p>
      </dgm:t>
    </dgm:pt>
    <dgm:pt modelId="{C5F66C8A-587A-4601-B214-503797EDE5F9}" type="pres">
      <dgm:prSet presAssocID="{83F0E9EF-975D-410C-AEAD-3BEBE52DCDAE}" presName="wedge2" presStyleLbl="node1" presStyleIdx="1" presStyleCnt="4"/>
      <dgm:spPr/>
      <dgm:t>
        <a:bodyPr/>
        <a:lstStyle/>
        <a:p>
          <a:endParaRPr lang="en-US"/>
        </a:p>
      </dgm:t>
    </dgm:pt>
    <dgm:pt modelId="{C7170959-7266-438A-8797-A7F46284FA00}" type="pres">
      <dgm:prSet presAssocID="{83F0E9EF-975D-410C-AEAD-3BEBE52DCDAE}" presName="dummy2a" presStyleCnt="0"/>
      <dgm:spPr/>
    </dgm:pt>
    <dgm:pt modelId="{3FB67E39-82ED-4E10-81B6-9D7F8E8F3910}" type="pres">
      <dgm:prSet presAssocID="{83F0E9EF-975D-410C-AEAD-3BEBE52DCDAE}" presName="dummy2b" presStyleCnt="0"/>
      <dgm:spPr/>
    </dgm:pt>
    <dgm:pt modelId="{DB14A4F5-B3AD-4DC6-948C-E433274A1B0E}" type="pres">
      <dgm:prSet presAssocID="{83F0E9EF-975D-410C-AEAD-3BEBE52DCDAE}" presName="wedge2Tx" presStyleLbl="node1" presStyleIdx="1" presStyleCnt="4">
        <dgm:presLayoutVars>
          <dgm:chMax val="0"/>
          <dgm:chPref val="0"/>
          <dgm:bulletEnabled val="1"/>
        </dgm:presLayoutVars>
      </dgm:prSet>
      <dgm:spPr/>
      <dgm:t>
        <a:bodyPr/>
        <a:lstStyle/>
        <a:p>
          <a:endParaRPr lang="en-US"/>
        </a:p>
      </dgm:t>
    </dgm:pt>
    <dgm:pt modelId="{8CA3218F-B596-4B2C-B720-BA4E8C5C24F6}" type="pres">
      <dgm:prSet presAssocID="{83F0E9EF-975D-410C-AEAD-3BEBE52DCDAE}" presName="wedge3" presStyleLbl="node1" presStyleIdx="2" presStyleCnt="4"/>
      <dgm:spPr/>
      <dgm:t>
        <a:bodyPr/>
        <a:lstStyle/>
        <a:p>
          <a:endParaRPr lang="en-US"/>
        </a:p>
      </dgm:t>
    </dgm:pt>
    <dgm:pt modelId="{A38F117F-ED7E-4D82-A775-25C2BF2C39FD}" type="pres">
      <dgm:prSet presAssocID="{83F0E9EF-975D-410C-AEAD-3BEBE52DCDAE}" presName="dummy3a" presStyleCnt="0"/>
      <dgm:spPr/>
    </dgm:pt>
    <dgm:pt modelId="{A73C96E5-0EB4-44DD-9567-6373388B856E}" type="pres">
      <dgm:prSet presAssocID="{83F0E9EF-975D-410C-AEAD-3BEBE52DCDAE}" presName="dummy3b" presStyleCnt="0"/>
      <dgm:spPr/>
    </dgm:pt>
    <dgm:pt modelId="{A8B88D9C-67AB-4A97-8616-3A151E70CD9D}" type="pres">
      <dgm:prSet presAssocID="{83F0E9EF-975D-410C-AEAD-3BEBE52DCDAE}" presName="wedge3Tx" presStyleLbl="node1" presStyleIdx="2" presStyleCnt="4">
        <dgm:presLayoutVars>
          <dgm:chMax val="0"/>
          <dgm:chPref val="0"/>
          <dgm:bulletEnabled val="1"/>
        </dgm:presLayoutVars>
      </dgm:prSet>
      <dgm:spPr/>
      <dgm:t>
        <a:bodyPr/>
        <a:lstStyle/>
        <a:p>
          <a:endParaRPr lang="en-US"/>
        </a:p>
      </dgm:t>
    </dgm:pt>
    <dgm:pt modelId="{C8F8F111-A388-4C6D-97C2-CC805A056B82}" type="pres">
      <dgm:prSet presAssocID="{83F0E9EF-975D-410C-AEAD-3BEBE52DCDAE}" presName="wedge4" presStyleLbl="node1" presStyleIdx="3" presStyleCnt="4"/>
      <dgm:spPr/>
      <dgm:t>
        <a:bodyPr/>
        <a:lstStyle/>
        <a:p>
          <a:endParaRPr lang="en-US"/>
        </a:p>
      </dgm:t>
    </dgm:pt>
    <dgm:pt modelId="{17007AC9-B003-4B39-B79D-0B079327F1F0}" type="pres">
      <dgm:prSet presAssocID="{83F0E9EF-975D-410C-AEAD-3BEBE52DCDAE}" presName="dummy4a" presStyleCnt="0"/>
      <dgm:spPr/>
    </dgm:pt>
    <dgm:pt modelId="{6C94880F-0E68-415F-99FF-BBD357EBB651}" type="pres">
      <dgm:prSet presAssocID="{83F0E9EF-975D-410C-AEAD-3BEBE52DCDAE}" presName="dummy4b" presStyleCnt="0"/>
      <dgm:spPr/>
    </dgm:pt>
    <dgm:pt modelId="{5A095645-7BC7-403A-9E16-042375C877ED}" type="pres">
      <dgm:prSet presAssocID="{83F0E9EF-975D-410C-AEAD-3BEBE52DCDAE}" presName="wedge4Tx" presStyleLbl="node1" presStyleIdx="3" presStyleCnt="4">
        <dgm:presLayoutVars>
          <dgm:chMax val="0"/>
          <dgm:chPref val="0"/>
          <dgm:bulletEnabled val="1"/>
        </dgm:presLayoutVars>
      </dgm:prSet>
      <dgm:spPr/>
      <dgm:t>
        <a:bodyPr/>
        <a:lstStyle/>
        <a:p>
          <a:endParaRPr lang="en-US"/>
        </a:p>
      </dgm:t>
    </dgm:pt>
    <dgm:pt modelId="{E140FCBE-4044-42E0-9EC7-2DC99C108A00}" type="pres">
      <dgm:prSet presAssocID="{7EB5E00F-24E4-4918-A55E-8A5695DAC827}" presName="arrowWedge1" presStyleLbl="fgSibTrans2D1" presStyleIdx="0" presStyleCnt="4"/>
      <dgm:spPr/>
    </dgm:pt>
    <dgm:pt modelId="{4B94B181-15B0-46D3-A505-749E964673D0}" type="pres">
      <dgm:prSet presAssocID="{BF02D5A8-BCA5-42D2-BAC9-21DDE660F8A4}" presName="arrowWedge2" presStyleLbl="fgSibTrans2D1" presStyleIdx="1" presStyleCnt="4"/>
      <dgm:spPr/>
    </dgm:pt>
    <dgm:pt modelId="{7C4EDC86-8FB9-49BB-8EC9-6D21492BAC69}" type="pres">
      <dgm:prSet presAssocID="{B4FE6E75-1853-4066-AD91-87924D2868E7}" presName="arrowWedge3" presStyleLbl="fgSibTrans2D1" presStyleIdx="2" presStyleCnt="4"/>
      <dgm:spPr/>
    </dgm:pt>
    <dgm:pt modelId="{1FBF2CA3-258D-42F7-A675-DD2272EAC0DE}" type="pres">
      <dgm:prSet presAssocID="{3D86C870-592B-435F-962F-26FC99BE72E4}" presName="arrowWedge4" presStyleLbl="fgSibTrans2D1" presStyleIdx="3" presStyleCnt="4"/>
      <dgm:spPr/>
    </dgm:pt>
  </dgm:ptLst>
  <dgm:cxnLst>
    <dgm:cxn modelId="{694862D0-A60D-4A87-9282-B3A9F2CB2529}" type="presOf" srcId="{4B073F75-24F9-459A-907E-662B09C2AF85}" destId="{F6ECBC65-3FFF-4DA5-B7D6-350B04A7BB70}" srcOrd="0" destOrd="0" presId="urn:microsoft.com/office/officeart/2005/8/layout/cycle8"/>
    <dgm:cxn modelId="{813B82EA-4D77-469E-9C11-694015D5D08C}" srcId="{83F0E9EF-975D-410C-AEAD-3BEBE52DCDAE}" destId="{0EB5E233-0303-476F-98B4-0718D5BDEAE7}" srcOrd="1" destOrd="0" parTransId="{043A1377-F132-4806-B96C-D99EA40B112E}" sibTransId="{BF02D5A8-BCA5-42D2-BAC9-21DDE660F8A4}"/>
    <dgm:cxn modelId="{5421EACD-508C-49CC-BD72-D1489B8A66F1}" type="presOf" srcId="{0EB5E233-0303-476F-98B4-0718D5BDEAE7}" destId="{C5F66C8A-587A-4601-B214-503797EDE5F9}" srcOrd="0" destOrd="0" presId="urn:microsoft.com/office/officeart/2005/8/layout/cycle8"/>
    <dgm:cxn modelId="{C510040A-6FDE-481A-92E6-8783B2331415}" type="presOf" srcId="{4679F716-F0C5-43AF-991A-3E69DC421EF7}" destId="{5A095645-7BC7-403A-9E16-042375C877ED}" srcOrd="1" destOrd="0" presId="urn:microsoft.com/office/officeart/2005/8/layout/cycle8"/>
    <dgm:cxn modelId="{8FDF5C74-6CD3-44E9-8654-96177F762DB7}" srcId="{83F0E9EF-975D-410C-AEAD-3BEBE52DCDAE}" destId="{4B073F75-24F9-459A-907E-662B09C2AF85}" srcOrd="0" destOrd="0" parTransId="{22E74D5B-9866-425D-8413-6DED73794EA7}" sibTransId="{7EB5E00F-24E4-4918-A55E-8A5695DAC827}"/>
    <dgm:cxn modelId="{BDFBA556-5D6C-4A3A-8ACF-3AB6766BD53F}" type="presOf" srcId="{4B073F75-24F9-459A-907E-662B09C2AF85}" destId="{DD726ED1-F682-49A7-9D10-16B074CAD04A}" srcOrd="1" destOrd="0" presId="urn:microsoft.com/office/officeart/2005/8/layout/cycle8"/>
    <dgm:cxn modelId="{C23F19A0-3FD3-4D22-AD67-EFED079D6C1F}" srcId="{83F0E9EF-975D-410C-AEAD-3BEBE52DCDAE}" destId="{4679F716-F0C5-43AF-991A-3E69DC421EF7}" srcOrd="3" destOrd="0" parTransId="{1BAB0400-2C35-4644-8263-676135EA692F}" sibTransId="{3D86C870-592B-435F-962F-26FC99BE72E4}"/>
    <dgm:cxn modelId="{02E598D3-244A-4B05-96B1-5F9440642200}" type="presOf" srcId="{4679F716-F0C5-43AF-991A-3E69DC421EF7}" destId="{C8F8F111-A388-4C6D-97C2-CC805A056B82}" srcOrd="0" destOrd="0" presId="urn:microsoft.com/office/officeart/2005/8/layout/cycle8"/>
    <dgm:cxn modelId="{C5C436D1-6E3B-407B-8129-96715E618B18}" type="presOf" srcId="{AF013631-BB62-4035-9B78-FB9A37A7E54B}" destId="{A8B88D9C-67AB-4A97-8616-3A151E70CD9D}" srcOrd="1" destOrd="0" presId="urn:microsoft.com/office/officeart/2005/8/layout/cycle8"/>
    <dgm:cxn modelId="{860331C0-366D-419C-8B21-1A5AAC44BA55}" srcId="{83F0E9EF-975D-410C-AEAD-3BEBE52DCDAE}" destId="{AF013631-BB62-4035-9B78-FB9A37A7E54B}" srcOrd="2" destOrd="0" parTransId="{79ECBC4E-B7C8-4733-9A1C-C5D12F936352}" sibTransId="{B4FE6E75-1853-4066-AD91-87924D2868E7}"/>
    <dgm:cxn modelId="{457F96AF-03F5-4B43-A947-FC1F78AE6799}" type="presOf" srcId="{0EB5E233-0303-476F-98B4-0718D5BDEAE7}" destId="{DB14A4F5-B3AD-4DC6-948C-E433274A1B0E}" srcOrd="1" destOrd="0" presId="urn:microsoft.com/office/officeart/2005/8/layout/cycle8"/>
    <dgm:cxn modelId="{13C63B24-A61C-42D5-A10B-DFA90B47B618}" type="presOf" srcId="{83F0E9EF-975D-410C-AEAD-3BEBE52DCDAE}" destId="{437E66F1-E025-47EA-A814-F2FA02D467D5}" srcOrd="0" destOrd="0" presId="urn:microsoft.com/office/officeart/2005/8/layout/cycle8"/>
    <dgm:cxn modelId="{C8FAF190-4994-43E5-A47D-43DB40C1DF33}" type="presOf" srcId="{AF013631-BB62-4035-9B78-FB9A37A7E54B}" destId="{8CA3218F-B596-4B2C-B720-BA4E8C5C24F6}" srcOrd="0" destOrd="0" presId="urn:microsoft.com/office/officeart/2005/8/layout/cycle8"/>
    <dgm:cxn modelId="{2E9DAB6A-24ED-4322-BD38-4BFF534F8C69}" type="presParOf" srcId="{437E66F1-E025-47EA-A814-F2FA02D467D5}" destId="{F6ECBC65-3FFF-4DA5-B7D6-350B04A7BB70}" srcOrd="0" destOrd="0" presId="urn:microsoft.com/office/officeart/2005/8/layout/cycle8"/>
    <dgm:cxn modelId="{901E04B4-FA9B-4B59-8FB9-B22E9F9F3891}" type="presParOf" srcId="{437E66F1-E025-47EA-A814-F2FA02D467D5}" destId="{529AC52A-F3C6-4ADC-83D2-1FCF1D89A29D}" srcOrd="1" destOrd="0" presId="urn:microsoft.com/office/officeart/2005/8/layout/cycle8"/>
    <dgm:cxn modelId="{C77BE75E-0891-450F-A859-D63A9D9C6B34}" type="presParOf" srcId="{437E66F1-E025-47EA-A814-F2FA02D467D5}" destId="{24339600-C9D1-4B6C-9216-70BEAB476F72}" srcOrd="2" destOrd="0" presId="urn:microsoft.com/office/officeart/2005/8/layout/cycle8"/>
    <dgm:cxn modelId="{AD699E29-CD49-4027-BBF2-AABC8F39E1D4}" type="presParOf" srcId="{437E66F1-E025-47EA-A814-F2FA02D467D5}" destId="{DD726ED1-F682-49A7-9D10-16B074CAD04A}" srcOrd="3" destOrd="0" presId="urn:microsoft.com/office/officeart/2005/8/layout/cycle8"/>
    <dgm:cxn modelId="{F9C6604C-31CC-4E6A-AE47-8BC1FFA07658}" type="presParOf" srcId="{437E66F1-E025-47EA-A814-F2FA02D467D5}" destId="{C5F66C8A-587A-4601-B214-503797EDE5F9}" srcOrd="4" destOrd="0" presId="urn:microsoft.com/office/officeart/2005/8/layout/cycle8"/>
    <dgm:cxn modelId="{3174A830-6CC4-4EC8-8840-1B097C2F5614}" type="presParOf" srcId="{437E66F1-E025-47EA-A814-F2FA02D467D5}" destId="{C7170959-7266-438A-8797-A7F46284FA00}" srcOrd="5" destOrd="0" presId="urn:microsoft.com/office/officeart/2005/8/layout/cycle8"/>
    <dgm:cxn modelId="{195472BF-F330-466C-8C70-87BF0D767E37}" type="presParOf" srcId="{437E66F1-E025-47EA-A814-F2FA02D467D5}" destId="{3FB67E39-82ED-4E10-81B6-9D7F8E8F3910}" srcOrd="6" destOrd="0" presId="urn:microsoft.com/office/officeart/2005/8/layout/cycle8"/>
    <dgm:cxn modelId="{CD736AD5-9262-444C-BE27-5F4DFFFF9B11}" type="presParOf" srcId="{437E66F1-E025-47EA-A814-F2FA02D467D5}" destId="{DB14A4F5-B3AD-4DC6-948C-E433274A1B0E}" srcOrd="7" destOrd="0" presId="urn:microsoft.com/office/officeart/2005/8/layout/cycle8"/>
    <dgm:cxn modelId="{0DF0003D-3C54-400E-AC6F-D0A73C82D443}" type="presParOf" srcId="{437E66F1-E025-47EA-A814-F2FA02D467D5}" destId="{8CA3218F-B596-4B2C-B720-BA4E8C5C24F6}" srcOrd="8" destOrd="0" presId="urn:microsoft.com/office/officeart/2005/8/layout/cycle8"/>
    <dgm:cxn modelId="{DC2D4704-A3E5-418D-91EF-50C5C15F7743}" type="presParOf" srcId="{437E66F1-E025-47EA-A814-F2FA02D467D5}" destId="{A38F117F-ED7E-4D82-A775-25C2BF2C39FD}" srcOrd="9" destOrd="0" presId="urn:microsoft.com/office/officeart/2005/8/layout/cycle8"/>
    <dgm:cxn modelId="{8BBFF575-B88E-46D9-B9E3-445F86FC97FD}" type="presParOf" srcId="{437E66F1-E025-47EA-A814-F2FA02D467D5}" destId="{A73C96E5-0EB4-44DD-9567-6373388B856E}" srcOrd="10" destOrd="0" presId="urn:microsoft.com/office/officeart/2005/8/layout/cycle8"/>
    <dgm:cxn modelId="{6DE53A8F-3A4F-4C6E-871A-6A9D1FA0A273}" type="presParOf" srcId="{437E66F1-E025-47EA-A814-F2FA02D467D5}" destId="{A8B88D9C-67AB-4A97-8616-3A151E70CD9D}" srcOrd="11" destOrd="0" presId="urn:microsoft.com/office/officeart/2005/8/layout/cycle8"/>
    <dgm:cxn modelId="{E426597E-2123-45CD-9675-662525C0CAF3}" type="presParOf" srcId="{437E66F1-E025-47EA-A814-F2FA02D467D5}" destId="{C8F8F111-A388-4C6D-97C2-CC805A056B82}" srcOrd="12" destOrd="0" presId="urn:microsoft.com/office/officeart/2005/8/layout/cycle8"/>
    <dgm:cxn modelId="{F767AD49-1B3C-48C5-94E8-AA6177DEC00B}" type="presParOf" srcId="{437E66F1-E025-47EA-A814-F2FA02D467D5}" destId="{17007AC9-B003-4B39-B79D-0B079327F1F0}" srcOrd="13" destOrd="0" presId="urn:microsoft.com/office/officeart/2005/8/layout/cycle8"/>
    <dgm:cxn modelId="{D634AEBB-3BCC-45CB-87B3-5675DD774EEB}" type="presParOf" srcId="{437E66F1-E025-47EA-A814-F2FA02D467D5}" destId="{6C94880F-0E68-415F-99FF-BBD357EBB651}" srcOrd="14" destOrd="0" presId="urn:microsoft.com/office/officeart/2005/8/layout/cycle8"/>
    <dgm:cxn modelId="{59653351-1C92-4809-AD7B-E019CEC81430}" type="presParOf" srcId="{437E66F1-E025-47EA-A814-F2FA02D467D5}" destId="{5A095645-7BC7-403A-9E16-042375C877ED}" srcOrd="15" destOrd="0" presId="urn:microsoft.com/office/officeart/2005/8/layout/cycle8"/>
    <dgm:cxn modelId="{88324E84-FCDB-482A-81CE-5DED026BD2AD}" type="presParOf" srcId="{437E66F1-E025-47EA-A814-F2FA02D467D5}" destId="{E140FCBE-4044-42E0-9EC7-2DC99C108A00}" srcOrd="16" destOrd="0" presId="urn:microsoft.com/office/officeart/2005/8/layout/cycle8"/>
    <dgm:cxn modelId="{01F2794E-2C26-494F-BE10-EF2896DC14DD}" type="presParOf" srcId="{437E66F1-E025-47EA-A814-F2FA02D467D5}" destId="{4B94B181-15B0-46D3-A505-749E964673D0}" srcOrd="17" destOrd="0" presId="urn:microsoft.com/office/officeart/2005/8/layout/cycle8"/>
    <dgm:cxn modelId="{F6E3C3A2-3ADD-4A86-816F-24222EB59B60}" type="presParOf" srcId="{437E66F1-E025-47EA-A814-F2FA02D467D5}" destId="{7C4EDC86-8FB9-49BB-8EC9-6D21492BAC69}" srcOrd="18" destOrd="0" presId="urn:microsoft.com/office/officeart/2005/8/layout/cycle8"/>
    <dgm:cxn modelId="{B4318DFF-FF1A-4EDC-B85C-211BCE2929B2}" type="presParOf" srcId="{437E66F1-E025-47EA-A814-F2FA02D467D5}" destId="{1FBF2CA3-258D-42F7-A675-DD2272EAC0DE}" srcOrd="19"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F0E9EF-975D-410C-AEAD-3BEBE52DCDAE}" type="doc">
      <dgm:prSet loTypeId="urn:microsoft.com/office/officeart/2005/8/layout/cycle8" loCatId="cycle" qsTypeId="urn:microsoft.com/office/officeart/2005/8/quickstyle/simple1" qsCatId="simple" csTypeId="urn:microsoft.com/office/officeart/2005/8/colors/accent1_2" csCatId="accent1" phldr="1"/>
      <dgm:spPr/>
    </dgm:pt>
    <dgm:pt modelId="{0EB5E233-0303-476F-98B4-0718D5BDEAE7}">
      <dgm:prSet phldrT="[Text]"/>
      <dgm:spPr/>
      <dgm:t>
        <a:bodyPr/>
        <a:lstStyle/>
        <a:p>
          <a:r>
            <a:rPr lang="en-US" dirty="0"/>
            <a:t>Tesla</a:t>
          </a:r>
        </a:p>
      </dgm:t>
    </dgm:pt>
    <dgm:pt modelId="{043A1377-F132-4806-B96C-D99EA40B112E}" type="parTrans" cxnId="{813B82EA-4D77-469E-9C11-694015D5D08C}">
      <dgm:prSet/>
      <dgm:spPr/>
      <dgm:t>
        <a:bodyPr/>
        <a:lstStyle/>
        <a:p>
          <a:endParaRPr lang="en-US"/>
        </a:p>
      </dgm:t>
    </dgm:pt>
    <dgm:pt modelId="{BF02D5A8-BCA5-42D2-BAC9-21DDE660F8A4}" type="sibTrans" cxnId="{813B82EA-4D77-469E-9C11-694015D5D08C}">
      <dgm:prSet/>
      <dgm:spPr/>
      <dgm:t>
        <a:bodyPr/>
        <a:lstStyle/>
        <a:p>
          <a:endParaRPr lang="en-US"/>
        </a:p>
      </dgm:t>
    </dgm:pt>
    <dgm:pt modelId="{4679F716-F0C5-43AF-991A-3E69DC421EF7}">
      <dgm:prSet phldrT="[Text]"/>
      <dgm:spPr/>
      <dgm:t>
        <a:bodyPr/>
        <a:lstStyle/>
        <a:p>
          <a:r>
            <a:rPr lang="en-US" dirty="0"/>
            <a:t>Future </a:t>
          </a:r>
        </a:p>
      </dgm:t>
    </dgm:pt>
    <dgm:pt modelId="{1BAB0400-2C35-4644-8263-676135EA692F}" type="parTrans" cxnId="{C23F19A0-3FD3-4D22-AD67-EFED079D6C1F}">
      <dgm:prSet/>
      <dgm:spPr/>
      <dgm:t>
        <a:bodyPr/>
        <a:lstStyle/>
        <a:p>
          <a:endParaRPr lang="en-US"/>
        </a:p>
      </dgm:t>
    </dgm:pt>
    <dgm:pt modelId="{3D86C870-592B-435F-962F-26FC99BE72E4}" type="sibTrans" cxnId="{C23F19A0-3FD3-4D22-AD67-EFED079D6C1F}">
      <dgm:prSet/>
      <dgm:spPr/>
      <dgm:t>
        <a:bodyPr/>
        <a:lstStyle/>
        <a:p>
          <a:endParaRPr lang="en-US"/>
        </a:p>
      </dgm:t>
    </dgm:pt>
    <dgm:pt modelId="{AF013631-BB62-4035-9B78-FB9A37A7E54B}">
      <dgm:prSet phldrT="[Text]"/>
      <dgm:spPr/>
      <dgm:t>
        <a:bodyPr/>
        <a:lstStyle/>
        <a:p>
          <a:r>
            <a:rPr lang="en-US" dirty="0"/>
            <a:t>Coil </a:t>
          </a:r>
        </a:p>
      </dgm:t>
    </dgm:pt>
    <dgm:pt modelId="{B4FE6E75-1853-4066-AD91-87924D2868E7}" type="sibTrans" cxnId="{860331C0-366D-419C-8B21-1A5AAC44BA55}">
      <dgm:prSet/>
      <dgm:spPr/>
      <dgm:t>
        <a:bodyPr/>
        <a:lstStyle/>
        <a:p>
          <a:endParaRPr lang="en-US"/>
        </a:p>
      </dgm:t>
    </dgm:pt>
    <dgm:pt modelId="{79ECBC4E-B7C8-4733-9A1C-C5D12F936352}" type="parTrans" cxnId="{860331C0-366D-419C-8B21-1A5AAC44BA55}">
      <dgm:prSet/>
      <dgm:spPr/>
      <dgm:t>
        <a:bodyPr/>
        <a:lstStyle/>
        <a:p>
          <a:endParaRPr lang="en-US"/>
        </a:p>
      </dgm:t>
    </dgm:pt>
    <dgm:pt modelId="{4B073F75-24F9-459A-907E-662B09C2AF85}">
      <dgm:prSet/>
      <dgm:spPr/>
      <dgm:t>
        <a:bodyPr/>
        <a:lstStyle/>
        <a:p>
          <a:r>
            <a:rPr lang="en-US" dirty="0"/>
            <a:t>Of</a:t>
          </a:r>
        </a:p>
      </dgm:t>
    </dgm:pt>
    <dgm:pt modelId="{22E74D5B-9866-425D-8413-6DED73794EA7}" type="parTrans" cxnId="{8FDF5C74-6CD3-44E9-8654-96177F762DB7}">
      <dgm:prSet/>
      <dgm:spPr/>
      <dgm:t>
        <a:bodyPr/>
        <a:lstStyle/>
        <a:p>
          <a:endParaRPr lang="en-US"/>
        </a:p>
      </dgm:t>
    </dgm:pt>
    <dgm:pt modelId="{7EB5E00F-24E4-4918-A55E-8A5695DAC827}" type="sibTrans" cxnId="{8FDF5C74-6CD3-44E9-8654-96177F762DB7}">
      <dgm:prSet/>
      <dgm:spPr/>
      <dgm:t>
        <a:bodyPr/>
        <a:lstStyle/>
        <a:p>
          <a:endParaRPr lang="en-US"/>
        </a:p>
      </dgm:t>
    </dgm:pt>
    <dgm:pt modelId="{437E66F1-E025-47EA-A814-F2FA02D467D5}" type="pres">
      <dgm:prSet presAssocID="{83F0E9EF-975D-410C-AEAD-3BEBE52DCDAE}" presName="compositeShape" presStyleCnt="0">
        <dgm:presLayoutVars>
          <dgm:chMax val="7"/>
          <dgm:dir/>
          <dgm:resizeHandles val="exact"/>
        </dgm:presLayoutVars>
      </dgm:prSet>
      <dgm:spPr/>
    </dgm:pt>
    <dgm:pt modelId="{F6ECBC65-3FFF-4DA5-B7D6-350B04A7BB70}" type="pres">
      <dgm:prSet presAssocID="{83F0E9EF-975D-410C-AEAD-3BEBE52DCDAE}" presName="wedge1" presStyleLbl="node1" presStyleIdx="0" presStyleCnt="4"/>
      <dgm:spPr/>
      <dgm:t>
        <a:bodyPr/>
        <a:lstStyle/>
        <a:p>
          <a:endParaRPr lang="en-US"/>
        </a:p>
      </dgm:t>
    </dgm:pt>
    <dgm:pt modelId="{529AC52A-F3C6-4ADC-83D2-1FCF1D89A29D}" type="pres">
      <dgm:prSet presAssocID="{83F0E9EF-975D-410C-AEAD-3BEBE52DCDAE}" presName="dummy1a" presStyleCnt="0"/>
      <dgm:spPr/>
    </dgm:pt>
    <dgm:pt modelId="{24339600-C9D1-4B6C-9216-70BEAB476F72}" type="pres">
      <dgm:prSet presAssocID="{83F0E9EF-975D-410C-AEAD-3BEBE52DCDAE}" presName="dummy1b" presStyleCnt="0"/>
      <dgm:spPr/>
    </dgm:pt>
    <dgm:pt modelId="{DD726ED1-F682-49A7-9D10-16B074CAD04A}" type="pres">
      <dgm:prSet presAssocID="{83F0E9EF-975D-410C-AEAD-3BEBE52DCDAE}" presName="wedge1Tx" presStyleLbl="node1" presStyleIdx="0" presStyleCnt="4">
        <dgm:presLayoutVars>
          <dgm:chMax val="0"/>
          <dgm:chPref val="0"/>
          <dgm:bulletEnabled val="1"/>
        </dgm:presLayoutVars>
      </dgm:prSet>
      <dgm:spPr/>
      <dgm:t>
        <a:bodyPr/>
        <a:lstStyle/>
        <a:p>
          <a:endParaRPr lang="en-US"/>
        </a:p>
      </dgm:t>
    </dgm:pt>
    <dgm:pt modelId="{C5F66C8A-587A-4601-B214-503797EDE5F9}" type="pres">
      <dgm:prSet presAssocID="{83F0E9EF-975D-410C-AEAD-3BEBE52DCDAE}" presName="wedge2" presStyleLbl="node1" presStyleIdx="1" presStyleCnt="4"/>
      <dgm:spPr/>
      <dgm:t>
        <a:bodyPr/>
        <a:lstStyle/>
        <a:p>
          <a:endParaRPr lang="en-US"/>
        </a:p>
      </dgm:t>
    </dgm:pt>
    <dgm:pt modelId="{C7170959-7266-438A-8797-A7F46284FA00}" type="pres">
      <dgm:prSet presAssocID="{83F0E9EF-975D-410C-AEAD-3BEBE52DCDAE}" presName="dummy2a" presStyleCnt="0"/>
      <dgm:spPr/>
    </dgm:pt>
    <dgm:pt modelId="{3FB67E39-82ED-4E10-81B6-9D7F8E8F3910}" type="pres">
      <dgm:prSet presAssocID="{83F0E9EF-975D-410C-AEAD-3BEBE52DCDAE}" presName="dummy2b" presStyleCnt="0"/>
      <dgm:spPr/>
    </dgm:pt>
    <dgm:pt modelId="{DB14A4F5-B3AD-4DC6-948C-E433274A1B0E}" type="pres">
      <dgm:prSet presAssocID="{83F0E9EF-975D-410C-AEAD-3BEBE52DCDAE}" presName="wedge2Tx" presStyleLbl="node1" presStyleIdx="1" presStyleCnt="4">
        <dgm:presLayoutVars>
          <dgm:chMax val="0"/>
          <dgm:chPref val="0"/>
          <dgm:bulletEnabled val="1"/>
        </dgm:presLayoutVars>
      </dgm:prSet>
      <dgm:spPr/>
      <dgm:t>
        <a:bodyPr/>
        <a:lstStyle/>
        <a:p>
          <a:endParaRPr lang="en-US"/>
        </a:p>
      </dgm:t>
    </dgm:pt>
    <dgm:pt modelId="{8CA3218F-B596-4B2C-B720-BA4E8C5C24F6}" type="pres">
      <dgm:prSet presAssocID="{83F0E9EF-975D-410C-AEAD-3BEBE52DCDAE}" presName="wedge3" presStyleLbl="node1" presStyleIdx="2" presStyleCnt="4"/>
      <dgm:spPr/>
      <dgm:t>
        <a:bodyPr/>
        <a:lstStyle/>
        <a:p>
          <a:endParaRPr lang="en-US"/>
        </a:p>
      </dgm:t>
    </dgm:pt>
    <dgm:pt modelId="{A38F117F-ED7E-4D82-A775-25C2BF2C39FD}" type="pres">
      <dgm:prSet presAssocID="{83F0E9EF-975D-410C-AEAD-3BEBE52DCDAE}" presName="dummy3a" presStyleCnt="0"/>
      <dgm:spPr/>
    </dgm:pt>
    <dgm:pt modelId="{A73C96E5-0EB4-44DD-9567-6373388B856E}" type="pres">
      <dgm:prSet presAssocID="{83F0E9EF-975D-410C-AEAD-3BEBE52DCDAE}" presName="dummy3b" presStyleCnt="0"/>
      <dgm:spPr/>
    </dgm:pt>
    <dgm:pt modelId="{A8B88D9C-67AB-4A97-8616-3A151E70CD9D}" type="pres">
      <dgm:prSet presAssocID="{83F0E9EF-975D-410C-AEAD-3BEBE52DCDAE}" presName="wedge3Tx" presStyleLbl="node1" presStyleIdx="2" presStyleCnt="4">
        <dgm:presLayoutVars>
          <dgm:chMax val="0"/>
          <dgm:chPref val="0"/>
          <dgm:bulletEnabled val="1"/>
        </dgm:presLayoutVars>
      </dgm:prSet>
      <dgm:spPr/>
      <dgm:t>
        <a:bodyPr/>
        <a:lstStyle/>
        <a:p>
          <a:endParaRPr lang="en-US"/>
        </a:p>
      </dgm:t>
    </dgm:pt>
    <dgm:pt modelId="{C8F8F111-A388-4C6D-97C2-CC805A056B82}" type="pres">
      <dgm:prSet presAssocID="{83F0E9EF-975D-410C-AEAD-3BEBE52DCDAE}" presName="wedge4" presStyleLbl="node1" presStyleIdx="3" presStyleCnt="4"/>
      <dgm:spPr/>
      <dgm:t>
        <a:bodyPr/>
        <a:lstStyle/>
        <a:p>
          <a:endParaRPr lang="en-US"/>
        </a:p>
      </dgm:t>
    </dgm:pt>
    <dgm:pt modelId="{17007AC9-B003-4B39-B79D-0B079327F1F0}" type="pres">
      <dgm:prSet presAssocID="{83F0E9EF-975D-410C-AEAD-3BEBE52DCDAE}" presName="dummy4a" presStyleCnt="0"/>
      <dgm:spPr/>
    </dgm:pt>
    <dgm:pt modelId="{6C94880F-0E68-415F-99FF-BBD357EBB651}" type="pres">
      <dgm:prSet presAssocID="{83F0E9EF-975D-410C-AEAD-3BEBE52DCDAE}" presName="dummy4b" presStyleCnt="0"/>
      <dgm:spPr/>
    </dgm:pt>
    <dgm:pt modelId="{5A095645-7BC7-403A-9E16-042375C877ED}" type="pres">
      <dgm:prSet presAssocID="{83F0E9EF-975D-410C-AEAD-3BEBE52DCDAE}" presName="wedge4Tx" presStyleLbl="node1" presStyleIdx="3" presStyleCnt="4">
        <dgm:presLayoutVars>
          <dgm:chMax val="0"/>
          <dgm:chPref val="0"/>
          <dgm:bulletEnabled val="1"/>
        </dgm:presLayoutVars>
      </dgm:prSet>
      <dgm:spPr/>
      <dgm:t>
        <a:bodyPr/>
        <a:lstStyle/>
        <a:p>
          <a:endParaRPr lang="en-US"/>
        </a:p>
      </dgm:t>
    </dgm:pt>
    <dgm:pt modelId="{E140FCBE-4044-42E0-9EC7-2DC99C108A00}" type="pres">
      <dgm:prSet presAssocID="{7EB5E00F-24E4-4918-A55E-8A5695DAC827}" presName="arrowWedge1" presStyleLbl="fgSibTrans2D1" presStyleIdx="0" presStyleCnt="4"/>
      <dgm:spPr/>
    </dgm:pt>
    <dgm:pt modelId="{4B94B181-15B0-46D3-A505-749E964673D0}" type="pres">
      <dgm:prSet presAssocID="{BF02D5A8-BCA5-42D2-BAC9-21DDE660F8A4}" presName="arrowWedge2" presStyleLbl="fgSibTrans2D1" presStyleIdx="1" presStyleCnt="4"/>
      <dgm:spPr/>
    </dgm:pt>
    <dgm:pt modelId="{7C4EDC86-8FB9-49BB-8EC9-6D21492BAC69}" type="pres">
      <dgm:prSet presAssocID="{B4FE6E75-1853-4066-AD91-87924D2868E7}" presName="arrowWedge3" presStyleLbl="fgSibTrans2D1" presStyleIdx="2" presStyleCnt="4"/>
      <dgm:spPr/>
    </dgm:pt>
    <dgm:pt modelId="{1FBF2CA3-258D-42F7-A675-DD2272EAC0DE}" type="pres">
      <dgm:prSet presAssocID="{3D86C870-592B-435F-962F-26FC99BE72E4}" presName="arrowWedge4" presStyleLbl="fgSibTrans2D1" presStyleIdx="3" presStyleCnt="4"/>
      <dgm:spPr/>
    </dgm:pt>
  </dgm:ptLst>
  <dgm:cxnLst>
    <dgm:cxn modelId="{694862D0-A60D-4A87-9282-B3A9F2CB2529}" type="presOf" srcId="{4B073F75-24F9-459A-907E-662B09C2AF85}" destId="{F6ECBC65-3FFF-4DA5-B7D6-350B04A7BB70}" srcOrd="0" destOrd="0" presId="urn:microsoft.com/office/officeart/2005/8/layout/cycle8"/>
    <dgm:cxn modelId="{813B82EA-4D77-469E-9C11-694015D5D08C}" srcId="{83F0E9EF-975D-410C-AEAD-3BEBE52DCDAE}" destId="{0EB5E233-0303-476F-98B4-0718D5BDEAE7}" srcOrd="1" destOrd="0" parTransId="{043A1377-F132-4806-B96C-D99EA40B112E}" sibTransId="{BF02D5A8-BCA5-42D2-BAC9-21DDE660F8A4}"/>
    <dgm:cxn modelId="{5421EACD-508C-49CC-BD72-D1489B8A66F1}" type="presOf" srcId="{0EB5E233-0303-476F-98B4-0718D5BDEAE7}" destId="{C5F66C8A-587A-4601-B214-503797EDE5F9}" srcOrd="0" destOrd="0" presId="urn:microsoft.com/office/officeart/2005/8/layout/cycle8"/>
    <dgm:cxn modelId="{C510040A-6FDE-481A-92E6-8783B2331415}" type="presOf" srcId="{4679F716-F0C5-43AF-991A-3E69DC421EF7}" destId="{5A095645-7BC7-403A-9E16-042375C877ED}" srcOrd="1" destOrd="0" presId="urn:microsoft.com/office/officeart/2005/8/layout/cycle8"/>
    <dgm:cxn modelId="{8FDF5C74-6CD3-44E9-8654-96177F762DB7}" srcId="{83F0E9EF-975D-410C-AEAD-3BEBE52DCDAE}" destId="{4B073F75-24F9-459A-907E-662B09C2AF85}" srcOrd="0" destOrd="0" parTransId="{22E74D5B-9866-425D-8413-6DED73794EA7}" sibTransId="{7EB5E00F-24E4-4918-A55E-8A5695DAC827}"/>
    <dgm:cxn modelId="{BDFBA556-5D6C-4A3A-8ACF-3AB6766BD53F}" type="presOf" srcId="{4B073F75-24F9-459A-907E-662B09C2AF85}" destId="{DD726ED1-F682-49A7-9D10-16B074CAD04A}" srcOrd="1" destOrd="0" presId="urn:microsoft.com/office/officeart/2005/8/layout/cycle8"/>
    <dgm:cxn modelId="{C23F19A0-3FD3-4D22-AD67-EFED079D6C1F}" srcId="{83F0E9EF-975D-410C-AEAD-3BEBE52DCDAE}" destId="{4679F716-F0C5-43AF-991A-3E69DC421EF7}" srcOrd="3" destOrd="0" parTransId="{1BAB0400-2C35-4644-8263-676135EA692F}" sibTransId="{3D86C870-592B-435F-962F-26FC99BE72E4}"/>
    <dgm:cxn modelId="{02E598D3-244A-4B05-96B1-5F9440642200}" type="presOf" srcId="{4679F716-F0C5-43AF-991A-3E69DC421EF7}" destId="{C8F8F111-A388-4C6D-97C2-CC805A056B82}" srcOrd="0" destOrd="0" presId="urn:microsoft.com/office/officeart/2005/8/layout/cycle8"/>
    <dgm:cxn modelId="{C5C436D1-6E3B-407B-8129-96715E618B18}" type="presOf" srcId="{AF013631-BB62-4035-9B78-FB9A37A7E54B}" destId="{A8B88D9C-67AB-4A97-8616-3A151E70CD9D}" srcOrd="1" destOrd="0" presId="urn:microsoft.com/office/officeart/2005/8/layout/cycle8"/>
    <dgm:cxn modelId="{860331C0-366D-419C-8B21-1A5AAC44BA55}" srcId="{83F0E9EF-975D-410C-AEAD-3BEBE52DCDAE}" destId="{AF013631-BB62-4035-9B78-FB9A37A7E54B}" srcOrd="2" destOrd="0" parTransId="{79ECBC4E-B7C8-4733-9A1C-C5D12F936352}" sibTransId="{B4FE6E75-1853-4066-AD91-87924D2868E7}"/>
    <dgm:cxn modelId="{457F96AF-03F5-4B43-A947-FC1F78AE6799}" type="presOf" srcId="{0EB5E233-0303-476F-98B4-0718D5BDEAE7}" destId="{DB14A4F5-B3AD-4DC6-948C-E433274A1B0E}" srcOrd="1" destOrd="0" presId="urn:microsoft.com/office/officeart/2005/8/layout/cycle8"/>
    <dgm:cxn modelId="{13C63B24-A61C-42D5-A10B-DFA90B47B618}" type="presOf" srcId="{83F0E9EF-975D-410C-AEAD-3BEBE52DCDAE}" destId="{437E66F1-E025-47EA-A814-F2FA02D467D5}" srcOrd="0" destOrd="0" presId="urn:microsoft.com/office/officeart/2005/8/layout/cycle8"/>
    <dgm:cxn modelId="{C8FAF190-4994-43E5-A47D-43DB40C1DF33}" type="presOf" srcId="{AF013631-BB62-4035-9B78-FB9A37A7E54B}" destId="{8CA3218F-B596-4B2C-B720-BA4E8C5C24F6}" srcOrd="0" destOrd="0" presId="urn:microsoft.com/office/officeart/2005/8/layout/cycle8"/>
    <dgm:cxn modelId="{2E9DAB6A-24ED-4322-BD38-4BFF534F8C69}" type="presParOf" srcId="{437E66F1-E025-47EA-A814-F2FA02D467D5}" destId="{F6ECBC65-3FFF-4DA5-B7D6-350B04A7BB70}" srcOrd="0" destOrd="0" presId="urn:microsoft.com/office/officeart/2005/8/layout/cycle8"/>
    <dgm:cxn modelId="{901E04B4-FA9B-4B59-8FB9-B22E9F9F3891}" type="presParOf" srcId="{437E66F1-E025-47EA-A814-F2FA02D467D5}" destId="{529AC52A-F3C6-4ADC-83D2-1FCF1D89A29D}" srcOrd="1" destOrd="0" presId="urn:microsoft.com/office/officeart/2005/8/layout/cycle8"/>
    <dgm:cxn modelId="{C77BE75E-0891-450F-A859-D63A9D9C6B34}" type="presParOf" srcId="{437E66F1-E025-47EA-A814-F2FA02D467D5}" destId="{24339600-C9D1-4B6C-9216-70BEAB476F72}" srcOrd="2" destOrd="0" presId="urn:microsoft.com/office/officeart/2005/8/layout/cycle8"/>
    <dgm:cxn modelId="{AD699E29-CD49-4027-BBF2-AABC8F39E1D4}" type="presParOf" srcId="{437E66F1-E025-47EA-A814-F2FA02D467D5}" destId="{DD726ED1-F682-49A7-9D10-16B074CAD04A}" srcOrd="3" destOrd="0" presId="urn:microsoft.com/office/officeart/2005/8/layout/cycle8"/>
    <dgm:cxn modelId="{F9C6604C-31CC-4E6A-AE47-8BC1FFA07658}" type="presParOf" srcId="{437E66F1-E025-47EA-A814-F2FA02D467D5}" destId="{C5F66C8A-587A-4601-B214-503797EDE5F9}" srcOrd="4" destOrd="0" presId="urn:microsoft.com/office/officeart/2005/8/layout/cycle8"/>
    <dgm:cxn modelId="{3174A830-6CC4-4EC8-8840-1B097C2F5614}" type="presParOf" srcId="{437E66F1-E025-47EA-A814-F2FA02D467D5}" destId="{C7170959-7266-438A-8797-A7F46284FA00}" srcOrd="5" destOrd="0" presId="urn:microsoft.com/office/officeart/2005/8/layout/cycle8"/>
    <dgm:cxn modelId="{195472BF-F330-466C-8C70-87BF0D767E37}" type="presParOf" srcId="{437E66F1-E025-47EA-A814-F2FA02D467D5}" destId="{3FB67E39-82ED-4E10-81B6-9D7F8E8F3910}" srcOrd="6" destOrd="0" presId="urn:microsoft.com/office/officeart/2005/8/layout/cycle8"/>
    <dgm:cxn modelId="{CD736AD5-9262-444C-BE27-5F4DFFFF9B11}" type="presParOf" srcId="{437E66F1-E025-47EA-A814-F2FA02D467D5}" destId="{DB14A4F5-B3AD-4DC6-948C-E433274A1B0E}" srcOrd="7" destOrd="0" presId="urn:microsoft.com/office/officeart/2005/8/layout/cycle8"/>
    <dgm:cxn modelId="{0DF0003D-3C54-400E-AC6F-D0A73C82D443}" type="presParOf" srcId="{437E66F1-E025-47EA-A814-F2FA02D467D5}" destId="{8CA3218F-B596-4B2C-B720-BA4E8C5C24F6}" srcOrd="8" destOrd="0" presId="urn:microsoft.com/office/officeart/2005/8/layout/cycle8"/>
    <dgm:cxn modelId="{DC2D4704-A3E5-418D-91EF-50C5C15F7743}" type="presParOf" srcId="{437E66F1-E025-47EA-A814-F2FA02D467D5}" destId="{A38F117F-ED7E-4D82-A775-25C2BF2C39FD}" srcOrd="9" destOrd="0" presId="urn:microsoft.com/office/officeart/2005/8/layout/cycle8"/>
    <dgm:cxn modelId="{8BBFF575-B88E-46D9-B9E3-445F86FC97FD}" type="presParOf" srcId="{437E66F1-E025-47EA-A814-F2FA02D467D5}" destId="{A73C96E5-0EB4-44DD-9567-6373388B856E}" srcOrd="10" destOrd="0" presId="urn:microsoft.com/office/officeart/2005/8/layout/cycle8"/>
    <dgm:cxn modelId="{6DE53A8F-3A4F-4C6E-871A-6A9D1FA0A273}" type="presParOf" srcId="{437E66F1-E025-47EA-A814-F2FA02D467D5}" destId="{A8B88D9C-67AB-4A97-8616-3A151E70CD9D}" srcOrd="11" destOrd="0" presId="urn:microsoft.com/office/officeart/2005/8/layout/cycle8"/>
    <dgm:cxn modelId="{E426597E-2123-45CD-9675-662525C0CAF3}" type="presParOf" srcId="{437E66F1-E025-47EA-A814-F2FA02D467D5}" destId="{C8F8F111-A388-4C6D-97C2-CC805A056B82}" srcOrd="12" destOrd="0" presId="urn:microsoft.com/office/officeart/2005/8/layout/cycle8"/>
    <dgm:cxn modelId="{F767AD49-1B3C-48C5-94E8-AA6177DEC00B}" type="presParOf" srcId="{437E66F1-E025-47EA-A814-F2FA02D467D5}" destId="{17007AC9-B003-4B39-B79D-0B079327F1F0}" srcOrd="13" destOrd="0" presId="urn:microsoft.com/office/officeart/2005/8/layout/cycle8"/>
    <dgm:cxn modelId="{D634AEBB-3BCC-45CB-87B3-5675DD774EEB}" type="presParOf" srcId="{437E66F1-E025-47EA-A814-F2FA02D467D5}" destId="{6C94880F-0E68-415F-99FF-BBD357EBB651}" srcOrd="14" destOrd="0" presId="urn:microsoft.com/office/officeart/2005/8/layout/cycle8"/>
    <dgm:cxn modelId="{59653351-1C92-4809-AD7B-E019CEC81430}" type="presParOf" srcId="{437E66F1-E025-47EA-A814-F2FA02D467D5}" destId="{5A095645-7BC7-403A-9E16-042375C877ED}" srcOrd="15" destOrd="0" presId="urn:microsoft.com/office/officeart/2005/8/layout/cycle8"/>
    <dgm:cxn modelId="{88324E84-FCDB-482A-81CE-5DED026BD2AD}" type="presParOf" srcId="{437E66F1-E025-47EA-A814-F2FA02D467D5}" destId="{E140FCBE-4044-42E0-9EC7-2DC99C108A00}" srcOrd="16" destOrd="0" presId="urn:microsoft.com/office/officeart/2005/8/layout/cycle8"/>
    <dgm:cxn modelId="{01F2794E-2C26-494F-BE10-EF2896DC14DD}" type="presParOf" srcId="{437E66F1-E025-47EA-A814-F2FA02D467D5}" destId="{4B94B181-15B0-46D3-A505-749E964673D0}" srcOrd="17" destOrd="0" presId="urn:microsoft.com/office/officeart/2005/8/layout/cycle8"/>
    <dgm:cxn modelId="{F6E3C3A2-3ADD-4A86-816F-24222EB59B60}" type="presParOf" srcId="{437E66F1-E025-47EA-A814-F2FA02D467D5}" destId="{7C4EDC86-8FB9-49BB-8EC9-6D21492BAC69}" srcOrd="18" destOrd="0" presId="urn:microsoft.com/office/officeart/2005/8/layout/cycle8"/>
    <dgm:cxn modelId="{B4318DFF-FF1A-4EDC-B85C-211BCE2929B2}" type="presParOf" srcId="{437E66F1-E025-47EA-A814-F2FA02D467D5}" destId="{1FBF2CA3-258D-42F7-A675-DD2272EAC0DE}" srcOrd="19"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F0E9EF-975D-410C-AEAD-3BEBE52DCDAE}" type="doc">
      <dgm:prSet loTypeId="urn:microsoft.com/office/officeart/2005/8/layout/cycle8" loCatId="cycle" qsTypeId="urn:microsoft.com/office/officeart/2005/8/quickstyle/simple1" qsCatId="simple" csTypeId="urn:microsoft.com/office/officeart/2005/8/colors/accent1_2" csCatId="accent1" phldr="1"/>
      <dgm:spPr/>
    </dgm:pt>
    <dgm:pt modelId="{0EB5E233-0303-476F-98B4-0718D5BDEAE7}">
      <dgm:prSet phldrT="[Text]"/>
      <dgm:spPr/>
      <dgm:t>
        <a:bodyPr/>
        <a:lstStyle/>
        <a:p>
          <a:r>
            <a:rPr lang="en-US" dirty="0"/>
            <a:t>Tesla</a:t>
          </a:r>
        </a:p>
      </dgm:t>
    </dgm:pt>
    <dgm:pt modelId="{043A1377-F132-4806-B96C-D99EA40B112E}" type="parTrans" cxnId="{813B82EA-4D77-469E-9C11-694015D5D08C}">
      <dgm:prSet/>
      <dgm:spPr/>
      <dgm:t>
        <a:bodyPr/>
        <a:lstStyle/>
        <a:p>
          <a:endParaRPr lang="en-US"/>
        </a:p>
      </dgm:t>
    </dgm:pt>
    <dgm:pt modelId="{BF02D5A8-BCA5-42D2-BAC9-21DDE660F8A4}" type="sibTrans" cxnId="{813B82EA-4D77-469E-9C11-694015D5D08C}">
      <dgm:prSet/>
      <dgm:spPr/>
      <dgm:t>
        <a:bodyPr/>
        <a:lstStyle/>
        <a:p>
          <a:endParaRPr lang="en-US"/>
        </a:p>
      </dgm:t>
    </dgm:pt>
    <dgm:pt modelId="{4679F716-F0C5-43AF-991A-3E69DC421EF7}">
      <dgm:prSet phldrT="[Text]"/>
      <dgm:spPr/>
      <dgm:t>
        <a:bodyPr/>
        <a:lstStyle/>
        <a:p>
          <a:r>
            <a:rPr lang="en-US" dirty="0"/>
            <a:t>Future </a:t>
          </a:r>
        </a:p>
      </dgm:t>
    </dgm:pt>
    <dgm:pt modelId="{1BAB0400-2C35-4644-8263-676135EA692F}" type="parTrans" cxnId="{C23F19A0-3FD3-4D22-AD67-EFED079D6C1F}">
      <dgm:prSet/>
      <dgm:spPr/>
      <dgm:t>
        <a:bodyPr/>
        <a:lstStyle/>
        <a:p>
          <a:endParaRPr lang="en-US"/>
        </a:p>
      </dgm:t>
    </dgm:pt>
    <dgm:pt modelId="{3D86C870-592B-435F-962F-26FC99BE72E4}" type="sibTrans" cxnId="{C23F19A0-3FD3-4D22-AD67-EFED079D6C1F}">
      <dgm:prSet/>
      <dgm:spPr/>
      <dgm:t>
        <a:bodyPr/>
        <a:lstStyle/>
        <a:p>
          <a:endParaRPr lang="en-US"/>
        </a:p>
      </dgm:t>
    </dgm:pt>
    <dgm:pt modelId="{AF013631-BB62-4035-9B78-FB9A37A7E54B}">
      <dgm:prSet phldrT="[Text]"/>
      <dgm:spPr/>
      <dgm:t>
        <a:bodyPr/>
        <a:lstStyle/>
        <a:p>
          <a:r>
            <a:rPr lang="en-US" dirty="0"/>
            <a:t>Coil </a:t>
          </a:r>
        </a:p>
      </dgm:t>
    </dgm:pt>
    <dgm:pt modelId="{B4FE6E75-1853-4066-AD91-87924D2868E7}" type="sibTrans" cxnId="{860331C0-366D-419C-8B21-1A5AAC44BA55}">
      <dgm:prSet/>
      <dgm:spPr/>
      <dgm:t>
        <a:bodyPr/>
        <a:lstStyle/>
        <a:p>
          <a:endParaRPr lang="en-US"/>
        </a:p>
      </dgm:t>
    </dgm:pt>
    <dgm:pt modelId="{79ECBC4E-B7C8-4733-9A1C-C5D12F936352}" type="parTrans" cxnId="{860331C0-366D-419C-8B21-1A5AAC44BA55}">
      <dgm:prSet/>
      <dgm:spPr/>
      <dgm:t>
        <a:bodyPr/>
        <a:lstStyle/>
        <a:p>
          <a:endParaRPr lang="en-US"/>
        </a:p>
      </dgm:t>
    </dgm:pt>
    <dgm:pt modelId="{4B073F75-24F9-459A-907E-662B09C2AF85}">
      <dgm:prSet/>
      <dgm:spPr/>
      <dgm:t>
        <a:bodyPr/>
        <a:lstStyle/>
        <a:p>
          <a:r>
            <a:rPr lang="en-US" dirty="0"/>
            <a:t>Of</a:t>
          </a:r>
        </a:p>
      </dgm:t>
    </dgm:pt>
    <dgm:pt modelId="{22E74D5B-9866-425D-8413-6DED73794EA7}" type="parTrans" cxnId="{8FDF5C74-6CD3-44E9-8654-96177F762DB7}">
      <dgm:prSet/>
      <dgm:spPr/>
      <dgm:t>
        <a:bodyPr/>
        <a:lstStyle/>
        <a:p>
          <a:endParaRPr lang="en-US"/>
        </a:p>
      </dgm:t>
    </dgm:pt>
    <dgm:pt modelId="{7EB5E00F-24E4-4918-A55E-8A5695DAC827}" type="sibTrans" cxnId="{8FDF5C74-6CD3-44E9-8654-96177F762DB7}">
      <dgm:prSet/>
      <dgm:spPr/>
      <dgm:t>
        <a:bodyPr/>
        <a:lstStyle/>
        <a:p>
          <a:endParaRPr lang="en-US"/>
        </a:p>
      </dgm:t>
    </dgm:pt>
    <dgm:pt modelId="{437E66F1-E025-47EA-A814-F2FA02D467D5}" type="pres">
      <dgm:prSet presAssocID="{83F0E9EF-975D-410C-AEAD-3BEBE52DCDAE}" presName="compositeShape" presStyleCnt="0">
        <dgm:presLayoutVars>
          <dgm:chMax val="7"/>
          <dgm:dir/>
          <dgm:resizeHandles val="exact"/>
        </dgm:presLayoutVars>
      </dgm:prSet>
      <dgm:spPr/>
    </dgm:pt>
    <dgm:pt modelId="{F6ECBC65-3FFF-4DA5-B7D6-350B04A7BB70}" type="pres">
      <dgm:prSet presAssocID="{83F0E9EF-975D-410C-AEAD-3BEBE52DCDAE}" presName="wedge1" presStyleLbl="node1" presStyleIdx="0" presStyleCnt="4"/>
      <dgm:spPr/>
      <dgm:t>
        <a:bodyPr/>
        <a:lstStyle/>
        <a:p>
          <a:endParaRPr lang="en-US"/>
        </a:p>
      </dgm:t>
    </dgm:pt>
    <dgm:pt modelId="{529AC52A-F3C6-4ADC-83D2-1FCF1D89A29D}" type="pres">
      <dgm:prSet presAssocID="{83F0E9EF-975D-410C-AEAD-3BEBE52DCDAE}" presName="dummy1a" presStyleCnt="0"/>
      <dgm:spPr/>
    </dgm:pt>
    <dgm:pt modelId="{24339600-C9D1-4B6C-9216-70BEAB476F72}" type="pres">
      <dgm:prSet presAssocID="{83F0E9EF-975D-410C-AEAD-3BEBE52DCDAE}" presName="dummy1b" presStyleCnt="0"/>
      <dgm:spPr/>
    </dgm:pt>
    <dgm:pt modelId="{DD726ED1-F682-49A7-9D10-16B074CAD04A}" type="pres">
      <dgm:prSet presAssocID="{83F0E9EF-975D-410C-AEAD-3BEBE52DCDAE}" presName="wedge1Tx" presStyleLbl="node1" presStyleIdx="0" presStyleCnt="4">
        <dgm:presLayoutVars>
          <dgm:chMax val="0"/>
          <dgm:chPref val="0"/>
          <dgm:bulletEnabled val="1"/>
        </dgm:presLayoutVars>
      </dgm:prSet>
      <dgm:spPr/>
      <dgm:t>
        <a:bodyPr/>
        <a:lstStyle/>
        <a:p>
          <a:endParaRPr lang="en-US"/>
        </a:p>
      </dgm:t>
    </dgm:pt>
    <dgm:pt modelId="{C5F66C8A-587A-4601-B214-503797EDE5F9}" type="pres">
      <dgm:prSet presAssocID="{83F0E9EF-975D-410C-AEAD-3BEBE52DCDAE}" presName="wedge2" presStyleLbl="node1" presStyleIdx="1" presStyleCnt="4"/>
      <dgm:spPr/>
      <dgm:t>
        <a:bodyPr/>
        <a:lstStyle/>
        <a:p>
          <a:endParaRPr lang="en-US"/>
        </a:p>
      </dgm:t>
    </dgm:pt>
    <dgm:pt modelId="{C7170959-7266-438A-8797-A7F46284FA00}" type="pres">
      <dgm:prSet presAssocID="{83F0E9EF-975D-410C-AEAD-3BEBE52DCDAE}" presName="dummy2a" presStyleCnt="0"/>
      <dgm:spPr/>
    </dgm:pt>
    <dgm:pt modelId="{3FB67E39-82ED-4E10-81B6-9D7F8E8F3910}" type="pres">
      <dgm:prSet presAssocID="{83F0E9EF-975D-410C-AEAD-3BEBE52DCDAE}" presName="dummy2b" presStyleCnt="0"/>
      <dgm:spPr/>
    </dgm:pt>
    <dgm:pt modelId="{DB14A4F5-B3AD-4DC6-948C-E433274A1B0E}" type="pres">
      <dgm:prSet presAssocID="{83F0E9EF-975D-410C-AEAD-3BEBE52DCDAE}" presName="wedge2Tx" presStyleLbl="node1" presStyleIdx="1" presStyleCnt="4">
        <dgm:presLayoutVars>
          <dgm:chMax val="0"/>
          <dgm:chPref val="0"/>
          <dgm:bulletEnabled val="1"/>
        </dgm:presLayoutVars>
      </dgm:prSet>
      <dgm:spPr/>
      <dgm:t>
        <a:bodyPr/>
        <a:lstStyle/>
        <a:p>
          <a:endParaRPr lang="en-US"/>
        </a:p>
      </dgm:t>
    </dgm:pt>
    <dgm:pt modelId="{8CA3218F-B596-4B2C-B720-BA4E8C5C24F6}" type="pres">
      <dgm:prSet presAssocID="{83F0E9EF-975D-410C-AEAD-3BEBE52DCDAE}" presName="wedge3" presStyleLbl="node1" presStyleIdx="2" presStyleCnt="4"/>
      <dgm:spPr/>
      <dgm:t>
        <a:bodyPr/>
        <a:lstStyle/>
        <a:p>
          <a:endParaRPr lang="en-US"/>
        </a:p>
      </dgm:t>
    </dgm:pt>
    <dgm:pt modelId="{A38F117F-ED7E-4D82-A775-25C2BF2C39FD}" type="pres">
      <dgm:prSet presAssocID="{83F0E9EF-975D-410C-AEAD-3BEBE52DCDAE}" presName="dummy3a" presStyleCnt="0"/>
      <dgm:spPr/>
    </dgm:pt>
    <dgm:pt modelId="{A73C96E5-0EB4-44DD-9567-6373388B856E}" type="pres">
      <dgm:prSet presAssocID="{83F0E9EF-975D-410C-AEAD-3BEBE52DCDAE}" presName="dummy3b" presStyleCnt="0"/>
      <dgm:spPr/>
    </dgm:pt>
    <dgm:pt modelId="{A8B88D9C-67AB-4A97-8616-3A151E70CD9D}" type="pres">
      <dgm:prSet presAssocID="{83F0E9EF-975D-410C-AEAD-3BEBE52DCDAE}" presName="wedge3Tx" presStyleLbl="node1" presStyleIdx="2" presStyleCnt="4">
        <dgm:presLayoutVars>
          <dgm:chMax val="0"/>
          <dgm:chPref val="0"/>
          <dgm:bulletEnabled val="1"/>
        </dgm:presLayoutVars>
      </dgm:prSet>
      <dgm:spPr/>
      <dgm:t>
        <a:bodyPr/>
        <a:lstStyle/>
        <a:p>
          <a:endParaRPr lang="en-US"/>
        </a:p>
      </dgm:t>
    </dgm:pt>
    <dgm:pt modelId="{C8F8F111-A388-4C6D-97C2-CC805A056B82}" type="pres">
      <dgm:prSet presAssocID="{83F0E9EF-975D-410C-AEAD-3BEBE52DCDAE}" presName="wedge4" presStyleLbl="node1" presStyleIdx="3" presStyleCnt="4"/>
      <dgm:spPr/>
      <dgm:t>
        <a:bodyPr/>
        <a:lstStyle/>
        <a:p>
          <a:endParaRPr lang="en-US"/>
        </a:p>
      </dgm:t>
    </dgm:pt>
    <dgm:pt modelId="{17007AC9-B003-4B39-B79D-0B079327F1F0}" type="pres">
      <dgm:prSet presAssocID="{83F0E9EF-975D-410C-AEAD-3BEBE52DCDAE}" presName="dummy4a" presStyleCnt="0"/>
      <dgm:spPr/>
    </dgm:pt>
    <dgm:pt modelId="{6C94880F-0E68-415F-99FF-BBD357EBB651}" type="pres">
      <dgm:prSet presAssocID="{83F0E9EF-975D-410C-AEAD-3BEBE52DCDAE}" presName="dummy4b" presStyleCnt="0"/>
      <dgm:spPr/>
    </dgm:pt>
    <dgm:pt modelId="{5A095645-7BC7-403A-9E16-042375C877ED}" type="pres">
      <dgm:prSet presAssocID="{83F0E9EF-975D-410C-AEAD-3BEBE52DCDAE}" presName="wedge4Tx" presStyleLbl="node1" presStyleIdx="3" presStyleCnt="4">
        <dgm:presLayoutVars>
          <dgm:chMax val="0"/>
          <dgm:chPref val="0"/>
          <dgm:bulletEnabled val="1"/>
        </dgm:presLayoutVars>
      </dgm:prSet>
      <dgm:spPr/>
      <dgm:t>
        <a:bodyPr/>
        <a:lstStyle/>
        <a:p>
          <a:endParaRPr lang="en-US"/>
        </a:p>
      </dgm:t>
    </dgm:pt>
    <dgm:pt modelId="{E140FCBE-4044-42E0-9EC7-2DC99C108A00}" type="pres">
      <dgm:prSet presAssocID="{7EB5E00F-24E4-4918-A55E-8A5695DAC827}" presName="arrowWedge1" presStyleLbl="fgSibTrans2D1" presStyleIdx="0" presStyleCnt="4"/>
      <dgm:spPr/>
    </dgm:pt>
    <dgm:pt modelId="{4B94B181-15B0-46D3-A505-749E964673D0}" type="pres">
      <dgm:prSet presAssocID="{BF02D5A8-BCA5-42D2-BAC9-21DDE660F8A4}" presName="arrowWedge2" presStyleLbl="fgSibTrans2D1" presStyleIdx="1" presStyleCnt="4"/>
      <dgm:spPr/>
    </dgm:pt>
    <dgm:pt modelId="{7C4EDC86-8FB9-49BB-8EC9-6D21492BAC69}" type="pres">
      <dgm:prSet presAssocID="{B4FE6E75-1853-4066-AD91-87924D2868E7}" presName="arrowWedge3" presStyleLbl="fgSibTrans2D1" presStyleIdx="2" presStyleCnt="4"/>
      <dgm:spPr/>
    </dgm:pt>
    <dgm:pt modelId="{1FBF2CA3-258D-42F7-A675-DD2272EAC0DE}" type="pres">
      <dgm:prSet presAssocID="{3D86C870-592B-435F-962F-26FC99BE72E4}" presName="arrowWedge4" presStyleLbl="fgSibTrans2D1" presStyleIdx="3" presStyleCnt="4"/>
      <dgm:spPr/>
    </dgm:pt>
  </dgm:ptLst>
  <dgm:cxnLst>
    <dgm:cxn modelId="{694862D0-A60D-4A87-9282-B3A9F2CB2529}" type="presOf" srcId="{4B073F75-24F9-459A-907E-662B09C2AF85}" destId="{F6ECBC65-3FFF-4DA5-B7D6-350B04A7BB70}" srcOrd="0" destOrd="0" presId="urn:microsoft.com/office/officeart/2005/8/layout/cycle8"/>
    <dgm:cxn modelId="{813B82EA-4D77-469E-9C11-694015D5D08C}" srcId="{83F0E9EF-975D-410C-AEAD-3BEBE52DCDAE}" destId="{0EB5E233-0303-476F-98B4-0718D5BDEAE7}" srcOrd="1" destOrd="0" parTransId="{043A1377-F132-4806-B96C-D99EA40B112E}" sibTransId="{BF02D5A8-BCA5-42D2-BAC9-21DDE660F8A4}"/>
    <dgm:cxn modelId="{5421EACD-508C-49CC-BD72-D1489B8A66F1}" type="presOf" srcId="{0EB5E233-0303-476F-98B4-0718D5BDEAE7}" destId="{C5F66C8A-587A-4601-B214-503797EDE5F9}" srcOrd="0" destOrd="0" presId="urn:microsoft.com/office/officeart/2005/8/layout/cycle8"/>
    <dgm:cxn modelId="{C510040A-6FDE-481A-92E6-8783B2331415}" type="presOf" srcId="{4679F716-F0C5-43AF-991A-3E69DC421EF7}" destId="{5A095645-7BC7-403A-9E16-042375C877ED}" srcOrd="1" destOrd="0" presId="urn:microsoft.com/office/officeart/2005/8/layout/cycle8"/>
    <dgm:cxn modelId="{8FDF5C74-6CD3-44E9-8654-96177F762DB7}" srcId="{83F0E9EF-975D-410C-AEAD-3BEBE52DCDAE}" destId="{4B073F75-24F9-459A-907E-662B09C2AF85}" srcOrd="0" destOrd="0" parTransId="{22E74D5B-9866-425D-8413-6DED73794EA7}" sibTransId="{7EB5E00F-24E4-4918-A55E-8A5695DAC827}"/>
    <dgm:cxn modelId="{BDFBA556-5D6C-4A3A-8ACF-3AB6766BD53F}" type="presOf" srcId="{4B073F75-24F9-459A-907E-662B09C2AF85}" destId="{DD726ED1-F682-49A7-9D10-16B074CAD04A}" srcOrd="1" destOrd="0" presId="urn:microsoft.com/office/officeart/2005/8/layout/cycle8"/>
    <dgm:cxn modelId="{C23F19A0-3FD3-4D22-AD67-EFED079D6C1F}" srcId="{83F0E9EF-975D-410C-AEAD-3BEBE52DCDAE}" destId="{4679F716-F0C5-43AF-991A-3E69DC421EF7}" srcOrd="3" destOrd="0" parTransId="{1BAB0400-2C35-4644-8263-676135EA692F}" sibTransId="{3D86C870-592B-435F-962F-26FC99BE72E4}"/>
    <dgm:cxn modelId="{02E598D3-244A-4B05-96B1-5F9440642200}" type="presOf" srcId="{4679F716-F0C5-43AF-991A-3E69DC421EF7}" destId="{C8F8F111-A388-4C6D-97C2-CC805A056B82}" srcOrd="0" destOrd="0" presId="urn:microsoft.com/office/officeart/2005/8/layout/cycle8"/>
    <dgm:cxn modelId="{C5C436D1-6E3B-407B-8129-96715E618B18}" type="presOf" srcId="{AF013631-BB62-4035-9B78-FB9A37A7E54B}" destId="{A8B88D9C-67AB-4A97-8616-3A151E70CD9D}" srcOrd="1" destOrd="0" presId="urn:microsoft.com/office/officeart/2005/8/layout/cycle8"/>
    <dgm:cxn modelId="{860331C0-366D-419C-8B21-1A5AAC44BA55}" srcId="{83F0E9EF-975D-410C-AEAD-3BEBE52DCDAE}" destId="{AF013631-BB62-4035-9B78-FB9A37A7E54B}" srcOrd="2" destOrd="0" parTransId="{79ECBC4E-B7C8-4733-9A1C-C5D12F936352}" sibTransId="{B4FE6E75-1853-4066-AD91-87924D2868E7}"/>
    <dgm:cxn modelId="{457F96AF-03F5-4B43-A947-FC1F78AE6799}" type="presOf" srcId="{0EB5E233-0303-476F-98B4-0718D5BDEAE7}" destId="{DB14A4F5-B3AD-4DC6-948C-E433274A1B0E}" srcOrd="1" destOrd="0" presId="urn:microsoft.com/office/officeart/2005/8/layout/cycle8"/>
    <dgm:cxn modelId="{13C63B24-A61C-42D5-A10B-DFA90B47B618}" type="presOf" srcId="{83F0E9EF-975D-410C-AEAD-3BEBE52DCDAE}" destId="{437E66F1-E025-47EA-A814-F2FA02D467D5}" srcOrd="0" destOrd="0" presId="urn:microsoft.com/office/officeart/2005/8/layout/cycle8"/>
    <dgm:cxn modelId="{C8FAF190-4994-43E5-A47D-43DB40C1DF33}" type="presOf" srcId="{AF013631-BB62-4035-9B78-FB9A37A7E54B}" destId="{8CA3218F-B596-4B2C-B720-BA4E8C5C24F6}" srcOrd="0" destOrd="0" presId="urn:microsoft.com/office/officeart/2005/8/layout/cycle8"/>
    <dgm:cxn modelId="{2E9DAB6A-24ED-4322-BD38-4BFF534F8C69}" type="presParOf" srcId="{437E66F1-E025-47EA-A814-F2FA02D467D5}" destId="{F6ECBC65-3FFF-4DA5-B7D6-350B04A7BB70}" srcOrd="0" destOrd="0" presId="urn:microsoft.com/office/officeart/2005/8/layout/cycle8"/>
    <dgm:cxn modelId="{901E04B4-FA9B-4B59-8FB9-B22E9F9F3891}" type="presParOf" srcId="{437E66F1-E025-47EA-A814-F2FA02D467D5}" destId="{529AC52A-F3C6-4ADC-83D2-1FCF1D89A29D}" srcOrd="1" destOrd="0" presId="urn:microsoft.com/office/officeart/2005/8/layout/cycle8"/>
    <dgm:cxn modelId="{C77BE75E-0891-450F-A859-D63A9D9C6B34}" type="presParOf" srcId="{437E66F1-E025-47EA-A814-F2FA02D467D5}" destId="{24339600-C9D1-4B6C-9216-70BEAB476F72}" srcOrd="2" destOrd="0" presId="urn:microsoft.com/office/officeart/2005/8/layout/cycle8"/>
    <dgm:cxn modelId="{AD699E29-CD49-4027-BBF2-AABC8F39E1D4}" type="presParOf" srcId="{437E66F1-E025-47EA-A814-F2FA02D467D5}" destId="{DD726ED1-F682-49A7-9D10-16B074CAD04A}" srcOrd="3" destOrd="0" presId="urn:microsoft.com/office/officeart/2005/8/layout/cycle8"/>
    <dgm:cxn modelId="{F9C6604C-31CC-4E6A-AE47-8BC1FFA07658}" type="presParOf" srcId="{437E66F1-E025-47EA-A814-F2FA02D467D5}" destId="{C5F66C8A-587A-4601-B214-503797EDE5F9}" srcOrd="4" destOrd="0" presId="urn:microsoft.com/office/officeart/2005/8/layout/cycle8"/>
    <dgm:cxn modelId="{3174A830-6CC4-4EC8-8840-1B097C2F5614}" type="presParOf" srcId="{437E66F1-E025-47EA-A814-F2FA02D467D5}" destId="{C7170959-7266-438A-8797-A7F46284FA00}" srcOrd="5" destOrd="0" presId="urn:microsoft.com/office/officeart/2005/8/layout/cycle8"/>
    <dgm:cxn modelId="{195472BF-F330-466C-8C70-87BF0D767E37}" type="presParOf" srcId="{437E66F1-E025-47EA-A814-F2FA02D467D5}" destId="{3FB67E39-82ED-4E10-81B6-9D7F8E8F3910}" srcOrd="6" destOrd="0" presId="urn:microsoft.com/office/officeart/2005/8/layout/cycle8"/>
    <dgm:cxn modelId="{CD736AD5-9262-444C-BE27-5F4DFFFF9B11}" type="presParOf" srcId="{437E66F1-E025-47EA-A814-F2FA02D467D5}" destId="{DB14A4F5-B3AD-4DC6-948C-E433274A1B0E}" srcOrd="7" destOrd="0" presId="urn:microsoft.com/office/officeart/2005/8/layout/cycle8"/>
    <dgm:cxn modelId="{0DF0003D-3C54-400E-AC6F-D0A73C82D443}" type="presParOf" srcId="{437E66F1-E025-47EA-A814-F2FA02D467D5}" destId="{8CA3218F-B596-4B2C-B720-BA4E8C5C24F6}" srcOrd="8" destOrd="0" presId="urn:microsoft.com/office/officeart/2005/8/layout/cycle8"/>
    <dgm:cxn modelId="{DC2D4704-A3E5-418D-91EF-50C5C15F7743}" type="presParOf" srcId="{437E66F1-E025-47EA-A814-F2FA02D467D5}" destId="{A38F117F-ED7E-4D82-A775-25C2BF2C39FD}" srcOrd="9" destOrd="0" presId="urn:microsoft.com/office/officeart/2005/8/layout/cycle8"/>
    <dgm:cxn modelId="{8BBFF575-B88E-46D9-B9E3-445F86FC97FD}" type="presParOf" srcId="{437E66F1-E025-47EA-A814-F2FA02D467D5}" destId="{A73C96E5-0EB4-44DD-9567-6373388B856E}" srcOrd="10" destOrd="0" presId="urn:microsoft.com/office/officeart/2005/8/layout/cycle8"/>
    <dgm:cxn modelId="{6DE53A8F-3A4F-4C6E-871A-6A9D1FA0A273}" type="presParOf" srcId="{437E66F1-E025-47EA-A814-F2FA02D467D5}" destId="{A8B88D9C-67AB-4A97-8616-3A151E70CD9D}" srcOrd="11" destOrd="0" presId="urn:microsoft.com/office/officeart/2005/8/layout/cycle8"/>
    <dgm:cxn modelId="{E426597E-2123-45CD-9675-662525C0CAF3}" type="presParOf" srcId="{437E66F1-E025-47EA-A814-F2FA02D467D5}" destId="{C8F8F111-A388-4C6D-97C2-CC805A056B82}" srcOrd="12" destOrd="0" presId="urn:microsoft.com/office/officeart/2005/8/layout/cycle8"/>
    <dgm:cxn modelId="{F767AD49-1B3C-48C5-94E8-AA6177DEC00B}" type="presParOf" srcId="{437E66F1-E025-47EA-A814-F2FA02D467D5}" destId="{17007AC9-B003-4B39-B79D-0B079327F1F0}" srcOrd="13" destOrd="0" presId="urn:microsoft.com/office/officeart/2005/8/layout/cycle8"/>
    <dgm:cxn modelId="{D634AEBB-3BCC-45CB-87B3-5675DD774EEB}" type="presParOf" srcId="{437E66F1-E025-47EA-A814-F2FA02D467D5}" destId="{6C94880F-0E68-415F-99FF-BBD357EBB651}" srcOrd="14" destOrd="0" presId="urn:microsoft.com/office/officeart/2005/8/layout/cycle8"/>
    <dgm:cxn modelId="{59653351-1C92-4809-AD7B-E019CEC81430}" type="presParOf" srcId="{437E66F1-E025-47EA-A814-F2FA02D467D5}" destId="{5A095645-7BC7-403A-9E16-042375C877ED}" srcOrd="15" destOrd="0" presId="urn:microsoft.com/office/officeart/2005/8/layout/cycle8"/>
    <dgm:cxn modelId="{88324E84-FCDB-482A-81CE-5DED026BD2AD}" type="presParOf" srcId="{437E66F1-E025-47EA-A814-F2FA02D467D5}" destId="{E140FCBE-4044-42E0-9EC7-2DC99C108A00}" srcOrd="16" destOrd="0" presId="urn:microsoft.com/office/officeart/2005/8/layout/cycle8"/>
    <dgm:cxn modelId="{01F2794E-2C26-494F-BE10-EF2896DC14DD}" type="presParOf" srcId="{437E66F1-E025-47EA-A814-F2FA02D467D5}" destId="{4B94B181-15B0-46D3-A505-749E964673D0}" srcOrd="17" destOrd="0" presId="urn:microsoft.com/office/officeart/2005/8/layout/cycle8"/>
    <dgm:cxn modelId="{F6E3C3A2-3ADD-4A86-816F-24222EB59B60}" type="presParOf" srcId="{437E66F1-E025-47EA-A814-F2FA02D467D5}" destId="{7C4EDC86-8FB9-49BB-8EC9-6D21492BAC69}" srcOrd="18" destOrd="0" presId="urn:microsoft.com/office/officeart/2005/8/layout/cycle8"/>
    <dgm:cxn modelId="{B4318DFF-FF1A-4EDC-B85C-211BCE2929B2}" type="presParOf" srcId="{437E66F1-E025-47EA-A814-F2FA02D467D5}" destId="{1FBF2CA3-258D-42F7-A675-DD2272EAC0DE}" srcOrd="19"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F0E9EF-975D-410C-AEAD-3BEBE52DCDAE}" type="doc">
      <dgm:prSet loTypeId="urn:microsoft.com/office/officeart/2005/8/layout/cycle8" loCatId="cycle" qsTypeId="urn:microsoft.com/office/officeart/2005/8/quickstyle/simple1" qsCatId="simple" csTypeId="urn:microsoft.com/office/officeart/2005/8/colors/accent1_2" csCatId="accent1" phldr="1"/>
      <dgm:spPr/>
    </dgm:pt>
    <dgm:pt modelId="{0EB5E233-0303-476F-98B4-0718D5BDEAE7}">
      <dgm:prSet phldrT="[Text]"/>
      <dgm:spPr/>
      <dgm:t>
        <a:bodyPr/>
        <a:lstStyle/>
        <a:p>
          <a:r>
            <a:rPr lang="en-US" dirty="0"/>
            <a:t>Tesla</a:t>
          </a:r>
        </a:p>
      </dgm:t>
    </dgm:pt>
    <dgm:pt modelId="{043A1377-F132-4806-B96C-D99EA40B112E}" type="parTrans" cxnId="{813B82EA-4D77-469E-9C11-694015D5D08C}">
      <dgm:prSet/>
      <dgm:spPr/>
      <dgm:t>
        <a:bodyPr/>
        <a:lstStyle/>
        <a:p>
          <a:endParaRPr lang="en-US"/>
        </a:p>
      </dgm:t>
    </dgm:pt>
    <dgm:pt modelId="{BF02D5A8-BCA5-42D2-BAC9-21DDE660F8A4}" type="sibTrans" cxnId="{813B82EA-4D77-469E-9C11-694015D5D08C}">
      <dgm:prSet/>
      <dgm:spPr/>
      <dgm:t>
        <a:bodyPr/>
        <a:lstStyle/>
        <a:p>
          <a:endParaRPr lang="en-US"/>
        </a:p>
      </dgm:t>
    </dgm:pt>
    <dgm:pt modelId="{4679F716-F0C5-43AF-991A-3E69DC421EF7}">
      <dgm:prSet phldrT="[Text]"/>
      <dgm:spPr/>
      <dgm:t>
        <a:bodyPr/>
        <a:lstStyle/>
        <a:p>
          <a:r>
            <a:rPr lang="en-US" dirty="0"/>
            <a:t>Future </a:t>
          </a:r>
        </a:p>
      </dgm:t>
    </dgm:pt>
    <dgm:pt modelId="{1BAB0400-2C35-4644-8263-676135EA692F}" type="parTrans" cxnId="{C23F19A0-3FD3-4D22-AD67-EFED079D6C1F}">
      <dgm:prSet/>
      <dgm:spPr/>
      <dgm:t>
        <a:bodyPr/>
        <a:lstStyle/>
        <a:p>
          <a:endParaRPr lang="en-US"/>
        </a:p>
      </dgm:t>
    </dgm:pt>
    <dgm:pt modelId="{3D86C870-592B-435F-962F-26FC99BE72E4}" type="sibTrans" cxnId="{C23F19A0-3FD3-4D22-AD67-EFED079D6C1F}">
      <dgm:prSet/>
      <dgm:spPr/>
      <dgm:t>
        <a:bodyPr/>
        <a:lstStyle/>
        <a:p>
          <a:endParaRPr lang="en-US"/>
        </a:p>
      </dgm:t>
    </dgm:pt>
    <dgm:pt modelId="{AF013631-BB62-4035-9B78-FB9A37A7E54B}">
      <dgm:prSet phldrT="[Text]"/>
      <dgm:spPr/>
      <dgm:t>
        <a:bodyPr/>
        <a:lstStyle/>
        <a:p>
          <a:r>
            <a:rPr lang="en-US" dirty="0"/>
            <a:t>Coil </a:t>
          </a:r>
        </a:p>
      </dgm:t>
    </dgm:pt>
    <dgm:pt modelId="{B4FE6E75-1853-4066-AD91-87924D2868E7}" type="sibTrans" cxnId="{860331C0-366D-419C-8B21-1A5AAC44BA55}">
      <dgm:prSet/>
      <dgm:spPr/>
      <dgm:t>
        <a:bodyPr/>
        <a:lstStyle/>
        <a:p>
          <a:endParaRPr lang="en-US"/>
        </a:p>
      </dgm:t>
    </dgm:pt>
    <dgm:pt modelId="{79ECBC4E-B7C8-4733-9A1C-C5D12F936352}" type="parTrans" cxnId="{860331C0-366D-419C-8B21-1A5AAC44BA55}">
      <dgm:prSet/>
      <dgm:spPr/>
      <dgm:t>
        <a:bodyPr/>
        <a:lstStyle/>
        <a:p>
          <a:endParaRPr lang="en-US"/>
        </a:p>
      </dgm:t>
    </dgm:pt>
    <dgm:pt modelId="{4B073F75-24F9-459A-907E-662B09C2AF85}">
      <dgm:prSet/>
      <dgm:spPr/>
      <dgm:t>
        <a:bodyPr/>
        <a:lstStyle/>
        <a:p>
          <a:r>
            <a:rPr lang="en-US" dirty="0"/>
            <a:t>Of</a:t>
          </a:r>
        </a:p>
      </dgm:t>
    </dgm:pt>
    <dgm:pt modelId="{22E74D5B-9866-425D-8413-6DED73794EA7}" type="parTrans" cxnId="{8FDF5C74-6CD3-44E9-8654-96177F762DB7}">
      <dgm:prSet/>
      <dgm:spPr/>
      <dgm:t>
        <a:bodyPr/>
        <a:lstStyle/>
        <a:p>
          <a:endParaRPr lang="en-US"/>
        </a:p>
      </dgm:t>
    </dgm:pt>
    <dgm:pt modelId="{7EB5E00F-24E4-4918-A55E-8A5695DAC827}" type="sibTrans" cxnId="{8FDF5C74-6CD3-44E9-8654-96177F762DB7}">
      <dgm:prSet/>
      <dgm:spPr/>
      <dgm:t>
        <a:bodyPr/>
        <a:lstStyle/>
        <a:p>
          <a:endParaRPr lang="en-US"/>
        </a:p>
      </dgm:t>
    </dgm:pt>
    <dgm:pt modelId="{437E66F1-E025-47EA-A814-F2FA02D467D5}" type="pres">
      <dgm:prSet presAssocID="{83F0E9EF-975D-410C-AEAD-3BEBE52DCDAE}" presName="compositeShape" presStyleCnt="0">
        <dgm:presLayoutVars>
          <dgm:chMax val="7"/>
          <dgm:dir/>
          <dgm:resizeHandles val="exact"/>
        </dgm:presLayoutVars>
      </dgm:prSet>
      <dgm:spPr/>
    </dgm:pt>
    <dgm:pt modelId="{F6ECBC65-3FFF-4DA5-B7D6-350B04A7BB70}" type="pres">
      <dgm:prSet presAssocID="{83F0E9EF-975D-410C-AEAD-3BEBE52DCDAE}" presName="wedge1" presStyleLbl="node1" presStyleIdx="0" presStyleCnt="4"/>
      <dgm:spPr/>
      <dgm:t>
        <a:bodyPr/>
        <a:lstStyle/>
        <a:p>
          <a:endParaRPr lang="en-US"/>
        </a:p>
      </dgm:t>
    </dgm:pt>
    <dgm:pt modelId="{529AC52A-F3C6-4ADC-83D2-1FCF1D89A29D}" type="pres">
      <dgm:prSet presAssocID="{83F0E9EF-975D-410C-AEAD-3BEBE52DCDAE}" presName="dummy1a" presStyleCnt="0"/>
      <dgm:spPr/>
    </dgm:pt>
    <dgm:pt modelId="{24339600-C9D1-4B6C-9216-70BEAB476F72}" type="pres">
      <dgm:prSet presAssocID="{83F0E9EF-975D-410C-AEAD-3BEBE52DCDAE}" presName="dummy1b" presStyleCnt="0"/>
      <dgm:spPr/>
    </dgm:pt>
    <dgm:pt modelId="{DD726ED1-F682-49A7-9D10-16B074CAD04A}" type="pres">
      <dgm:prSet presAssocID="{83F0E9EF-975D-410C-AEAD-3BEBE52DCDAE}" presName="wedge1Tx" presStyleLbl="node1" presStyleIdx="0" presStyleCnt="4">
        <dgm:presLayoutVars>
          <dgm:chMax val="0"/>
          <dgm:chPref val="0"/>
          <dgm:bulletEnabled val="1"/>
        </dgm:presLayoutVars>
      </dgm:prSet>
      <dgm:spPr/>
      <dgm:t>
        <a:bodyPr/>
        <a:lstStyle/>
        <a:p>
          <a:endParaRPr lang="en-US"/>
        </a:p>
      </dgm:t>
    </dgm:pt>
    <dgm:pt modelId="{C5F66C8A-587A-4601-B214-503797EDE5F9}" type="pres">
      <dgm:prSet presAssocID="{83F0E9EF-975D-410C-AEAD-3BEBE52DCDAE}" presName="wedge2" presStyleLbl="node1" presStyleIdx="1" presStyleCnt="4"/>
      <dgm:spPr/>
      <dgm:t>
        <a:bodyPr/>
        <a:lstStyle/>
        <a:p>
          <a:endParaRPr lang="en-US"/>
        </a:p>
      </dgm:t>
    </dgm:pt>
    <dgm:pt modelId="{C7170959-7266-438A-8797-A7F46284FA00}" type="pres">
      <dgm:prSet presAssocID="{83F0E9EF-975D-410C-AEAD-3BEBE52DCDAE}" presName="dummy2a" presStyleCnt="0"/>
      <dgm:spPr/>
    </dgm:pt>
    <dgm:pt modelId="{3FB67E39-82ED-4E10-81B6-9D7F8E8F3910}" type="pres">
      <dgm:prSet presAssocID="{83F0E9EF-975D-410C-AEAD-3BEBE52DCDAE}" presName="dummy2b" presStyleCnt="0"/>
      <dgm:spPr/>
    </dgm:pt>
    <dgm:pt modelId="{DB14A4F5-B3AD-4DC6-948C-E433274A1B0E}" type="pres">
      <dgm:prSet presAssocID="{83F0E9EF-975D-410C-AEAD-3BEBE52DCDAE}" presName="wedge2Tx" presStyleLbl="node1" presStyleIdx="1" presStyleCnt="4">
        <dgm:presLayoutVars>
          <dgm:chMax val="0"/>
          <dgm:chPref val="0"/>
          <dgm:bulletEnabled val="1"/>
        </dgm:presLayoutVars>
      </dgm:prSet>
      <dgm:spPr/>
      <dgm:t>
        <a:bodyPr/>
        <a:lstStyle/>
        <a:p>
          <a:endParaRPr lang="en-US"/>
        </a:p>
      </dgm:t>
    </dgm:pt>
    <dgm:pt modelId="{8CA3218F-B596-4B2C-B720-BA4E8C5C24F6}" type="pres">
      <dgm:prSet presAssocID="{83F0E9EF-975D-410C-AEAD-3BEBE52DCDAE}" presName="wedge3" presStyleLbl="node1" presStyleIdx="2" presStyleCnt="4"/>
      <dgm:spPr/>
      <dgm:t>
        <a:bodyPr/>
        <a:lstStyle/>
        <a:p>
          <a:endParaRPr lang="en-US"/>
        </a:p>
      </dgm:t>
    </dgm:pt>
    <dgm:pt modelId="{A38F117F-ED7E-4D82-A775-25C2BF2C39FD}" type="pres">
      <dgm:prSet presAssocID="{83F0E9EF-975D-410C-AEAD-3BEBE52DCDAE}" presName="dummy3a" presStyleCnt="0"/>
      <dgm:spPr/>
    </dgm:pt>
    <dgm:pt modelId="{A73C96E5-0EB4-44DD-9567-6373388B856E}" type="pres">
      <dgm:prSet presAssocID="{83F0E9EF-975D-410C-AEAD-3BEBE52DCDAE}" presName="dummy3b" presStyleCnt="0"/>
      <dgm:spPr/>
    </dgm:pt>
    <dgm:pt modelId="{A8B88D9C-67AB-4A97-8616-3A151E70CD9D}" type="pres">
      <dgm:prSet presAssocID="{83F0E9EF-975D-410C-AEAD-3BEBE52DCDAE}" presName="wedge3Tx" presStyleLbl="node1" presStyleIdx="2" presStyleCnt="4">
        <dgm:presLayoutVars>
          <dgm:chMax val="0"/>
          <dgm:chPref val="0"/>
          <dgm:bulletEnabled val="1"/>
        </dgm:presLayoutVars>
      </dgm:prSet>
      <dgm:spPr/>
      <dgm:t>
        <a:bodyPr/>
        <a:lstStyle/>
        <a:p>
          <a:endParaRPr lang="en-US"/>
        </a:p>
      </dgm:t>
    </dgm:pt>
    <dgm:pt modelId="{C8F8F111-A388-4C6D-97C2-CC805A056B82}" type="pres">
      <dgm:prSet presAssocID="{83F0E9EF-975D-410C-AEAD-3BEBE52DCDAE}" presName="wedge4" presStyleLbl="node1" presStyleIdx="3" presStyleCnt="4"/>
      <dgm:spPr/>
      <dgm:t>
        <a:bodyPr/>
        <a:lstStyle/>
        <a:p>
          <a:endParaRPr lang="en-US"/>
        </a:p>
      </dgm:t>
    </dgm:pt>
    <dgm:pt modelId="{17007AC9-B003-4B39-B79D-0B079327F1F0}" type="pres">
      <dgm:prSet presAssocID="{83F0E9EF-975D-410C-AEAD-3BEBE52DCDAE}" presName="dummy4a" presStyleCnt="0"/>
      <dgm:spPr/>
    </dgm:pt>
    <dgm:pt modelId="{6C94880F-0E68-415F-99FF-BBD357EBB651}" type="pres">
      <dgm:prSet presAssocID="{83F0E9EF-975D-410C-AEAD-3BEBE52DCDAE}" presName="dummy4b" presStyleCnt="0"/>
      <dgm:spPr/>
    </dgm:pt>
    <dgm:pt modelId="{5A095645-7BC7-403A-9E16-042375C877ED}" type="pres">
      <dgm:prSet presAssocID="{83F0E9EF-975D-410C-AEAD-3BEBE52DCDAE}" presName="wedge4Tx" presStyleLbl="node1" presStyleIdx="3" presStyleCnt="4">
        <dgm:presLayoutVars>
          <dgm:chMax val="0"/>
          <dgm:chPref val="0"/>
          <dgm:bulletEnabled val="1"/>
        </dgm:presLayoutVars>
      </dgm:prSet>
      <dgm:spPr/>
      <dgm:t>
        <a:bodyPr/>
        <a:lstStyle/>
        <a:p>
          <a:endParaRPr lang="en-US"/>
        </a:p>
      </dgm:t>
    </dgm:pt>
    <dgm:pt modelId="{E140FCBE-4044-42E0-9EC7-2DC99C108A00}" type="pres">
      <dgm:prSet presAssocID="{7EB5E00F-24E4-4918-A55E-8A5695DAC827}" presName="arrowWedge1" presStyleLbl="fgSibTrans2D1" presStyleIdx="0" presStyleCnt="4"/>
      <dgm:spPr/>
    </dgm:pt>
    <dgm:pt modelId="{4B94B181-15B0-46D3-A505-749E964673D0}" type="pres">
      <dgm:prSet presAssocID="{BF02D5A8-BCA5-42D2-BAC9-21DDE660F8A4}" presName="arrowWedge2" presStyleLbl="fgSibTrans2D1" presStyleIdx="1" presStyleCnt="4"/>
      <dgm:spPr/>
    </dgm:pt>
    <dgm:pt modelId="{7C4EDC86-8FB9-49BB-8EC9-6D21492BAC69}" type="pres">
      <dgm:prSet presAssocID="{B4FE6E75-1853-4066-AD91-87924D2868E7}" presName="arrowWedge3" presStyleLbl="fgSibTrans2D1" presStyleIdx="2" presStyleCnt="4"/>
      <dgm:spPr/>
    </dgm:pt>
    <dgm:pt modelId="{1FBF2CA3-258D-42F7-A675-DD2272EAC0DE}" type="pres">
      <dgm:prSet presAssocID="{3D86C870-592B-435F-962F-26FC99BE72E4}" presName="arrowWedge4" presStyleLbl="fgSibTrans2D1" presStyleIdx="3" presStyleCnt="4"/>
      <dgm:spPr/>
    </dgm:pt>
  </dgm:ptLst>
  <dgm:cxnLst>
    <dgm:cxn modelId="{694862D0-A60D-4A87-9282-B3A9F2CB2529}" type="presOf" srcId="{4B073F75-24F9-459A-907E-662B09C2AF85}" destId="{F6ECBC65-3FFF-4DA5-B7D6-350B04A7BB70}" srcOrd="0" destOrd="0" presId="urn:microsoft.com/office/officeart/2005/8/layout/cycle8"/>
    <dgm:cxn modelId="{813B82EA-4D77-469E-9C11-694015D5D08C}" srcId="{83F0E9EF-975D-410C-AEAD-3BEBE52DCDAE}" destId="{0EB5E233-0303-476F-98B4-0718D5BDEAE7}" srcOrd="1" destOrd="0" parTransId="{043A1377-F132-4806-B96C-D99EA40B112E}" sibTransId="{BF02D5A8-BCA5-42D2-BAC9-21DDE660F8A4}"/>
    <dgm:cxn modelId="{5421EACD-508C-49CC-BD72-D1489B8A66F1}" type="presOf" srcId="{0EB5E233-0303-476F-98B4-0718D5BDEAE7}" destId="{C5F66C8A-587A-4601-B214-503797EDE5F9}" srcOrd="0" destOrd="0" presId="urn:microsoft.com/office/officeart/2005/8/layout/cycle8"/>
    <dgm:cxn modelId="{C510040A-6FDE-481A-92E6-8783B2331415}" type="presOf" srcId="{4679F716-F0C5-43AF-991A-3E69DC421EF7}" destId="{5A095645-7BC7-403A-9E16-042375C877ED}" srcOrd="1" destOrd="0" presId="urn:microsoft.com/office/officeart/2005/8/layout/cycle8"/>
    <dgm:cxn modelId="{8FDF5C74-6CD3-44E9-8654-96177F762DB7}" srcId="{83F0E9EF-975D-410C-AEAD-3BEBE52DCDAE}" destId="{4B073F75-24F9-459A-907E-662B09C2AF85}" srcOrd="0" destOrd="0" parTransId="{22E74D5B-9866-425D-8413-6DED73794EA7}" sibTransId="{7EB5E00F-24E4-4918-A55E-8A5695DAC827}"/>
    <dgm:cxn modelId="{BDFBA556-5D6C-4A3A-8ACF-3AB6766BD53F}" type="presOf" srcId="{4B073F75-24F9-459A-907E-662B09C2AF85}" destId="{DD726ED1-F682-49A7-9D10-16B074CAD04A}" srcOrd="1" destOrd="0" presId="urn:microsoft.com/office/officeart/2005/8/layout/cycle8"/>
    <dgm:cxn modelId="{C23F19A0-3FD3-4D22-AD67-EFED079D6C1F}" srcId="{83F0E9EF-975D-410C-AEAD-3BEBE52DCDAE}" destId="{4679F716-F0C5-43AF-991A-3E69DC421EF7}" srcOrd="3" destOrd="0" parTransId="{1BAB0400-2C35-4644-8263-676135EA692F}" sibTransId="{3D86C870-592B-435F-962F-26FC99BE72E4}"/>
    <dgm:cxn modelId="{02E598D3-244A-4B05-96B1-5F9440642200}" type="presOf" srcId="{4679F716-F0C5-43AF-991A-3E69DC421EF7}" destId="{C8F8F111-A388-4C6D-97C2-CC805A056B82}" srcOrd="0" destOrd="0" presId="urn:microsoft.com/office/officeart/2005/8/layout/cycle8"/>
    <dgm:cxn modelId="{C5C436D1-6E3B-407B-8129-96715E618B18}" type="presOf" srcId="{AF013631-BB62-4035-9B78-FB9A37A7E54B}" destId="{A8B88D9C-67AB-4A97-8616-3A151E70CD9D}" srcOrd="1" destOrd="0" presId="urn:microsoft.com/office/officeart/2005/8/layout/cycle8"/>
    <dgm:cxn modelId="{860331C0-366D-419C-8B21-1A5AAC44BA55}" srcId="{83F0E9EF-975D-410C-AEAD-3BEBE52DCDAE}" destId="{AF013631-BB62-4035-9B78-FB9A37A7E54B}" srcOrd="2" destOrd="0" parTransId="{79ECBC4E-B7C8-4733-9A1C-C5D12F936352}" sibTransId="{B4FE6E75-1853-4066-AD91-87924D2868E7}"/>
    <dgm:cxn modelId="{457F96AF-03F5-4B43-A947-FC1F78AE6799}" type="presOf" srcId="{0EB5E233-0303-476F-98B4-0718D5BDEAE7}" destId="{DB14A4F5-B3AD-4DC6-948C-E433274A1B0E}" srcOrd="1" destOrd="0" presId="urn:microsoft.com/office/officeart/2005/8/layout/cycle8"/>
    <dgm:cxn modelId="{13C63B24-A61C-42D5-A10B-DFA90B47B618}" type="presOf" srcId="{83F0E9EF-975D-410C-AEAD-3BEBE52DCDAE}" destId="{437E66F1-E025-47EA-A814-F2FA02D467D5}" srcOrd="0" destOrd="0" presId="urn:microsoft.com/office/officeart/2005/8/layout/cycle8"/>
    <dgm:cxn modelId="{C8FAF190-4994-43E5-A47D-43DB40C1DF33}" type="presOf" srcId="{AF013631-BB62-4035-9B78-FB9A37A7E54B}" destId="{8CA3218F-B596-4B2C-B720-BA4E8C5C24F6}" srcOrd="0" destOrd="0" presId="urn:microsoft.com/office/officeart/2005/8/layout/cycle8"/>
    <dgm:cxn modelId="{2E9DAB6A-24ED-4322-BD38-4BFF534F8C69}" type="presParOf" srcId="{437E66F1-E025-47EA-A814-F2FA02D467D5}" destId="{F6ECBC65-3FFF-4DA5-B7D6-350B04A7BB70}" srcOrd="0" destOrd="0" presId="urn:microsoft.com/office/officeart/2005/8/layout/cycle8"/>
    <dgm:cxn modelId="{901E04B4-FA9B-4B59-8FB9-B22E9F9F3891}" type="presParOf" srcId="{437E66F1-E025-47EA-A814-F2FA02D467D5}" destId="{529AC52A-F3C6-4ADC-83D2-1FCF1D89A29D}" srcOrd="1" destOrd="0" presId="urn:microsoft.com/office/officeart/2005/8/layout/cycle8"/>
    <dgm:cxn modelId="{C77BE75E-0891-450F-A859-D63A9D9C6B34}" type="presParOf" srcId="{437E66F1-E025-47EA-A814-F2FA02D467D5}" destId="{24339600-C9D1-4B6C-9216-70BEAB476F72}" srcOrd="2" destOrd="0" presId="urn:microsoft.com/office/officeart/2005/8/layout/cycle8"/>
    <dgm:cxn modelId="{AD699E29-CD49-4027-BBF2-AABC8F39E1D4}" type="presParOf" srcId="{437E66F1-E025-47EA-A814-F2FA02D467D5}" destId="{DD726ED1-F682-49A7-9D10-16B074CAD04A}" srcOrd="3" destOrd="0" presId="urn:microsoft.com/office/officeart/2005/8/layout/cycle8"/>
    <dgm:cxn modelId="{F9C6604C-31CC-4E6A-AE47-8BC1FFA07658}" type="presParOf" srcId="{437E66F1-E025-47EA-A814-F2FA02D467D5}" destId="{C5F66C8A-587A-4601-B214-503797EDE5F9}" srcOrd="4" destOrd="0" presId="urn:microsoft.com/office/officeart/2005/8/layout/cycle8"/>
    <dgm:cxn modelId="{3174A830-6CC4-4EC8-8840-1B097C2F5614}" type="presParOf" srcId="{437E66F1-E025-47EA-A814-F2FA02D467D5}" destId="{C7170959-7266-438A-8797-A7F46284FA00}" srcOrd="5" destOrd="0" presId="urn:microsoft.com/office/officeart/2005/8/layout/cycle8"/>
    <dgm:cxn modelId="{195472BF-F330-466C-8C70-87BF0D767E37}" type="presParOf" srcId="{437E66F1-E025-47EA-A814-F2FA02D467D5}" destId="{3FB67E39-82ED-4E10-81B6-9D7F8E8F3910}" srcOrd="6" destOrd="0" presId="urn:microsoft.com/office/officeart/2005/8/layout/cycle8"/>
    <dgm:cxn modelId="{CD736AD5-9262-444C-BE27-5F4DFFFF9B11}" type="presParOf" srcId="{437E66F1-E025-47EA-A814-F2FA02D467D5}" destId="{DB14A4F5-B3AD-4DC6-948C-E433274A1B0E}" srcOrd="7" destOrd="0" presId="urn:microsoft.com/office/officeart/2005/8/layout/cycle8"/>
    <dgm:cxn modelId="{0DF0003D-3C54-400E-AC6F-D0A73C82D443}" type="presParOf" srcId="{437E66F1-E025-47EA-A814-F2FA02D467D5}" destId="{8CA3218F-B596-4B2C-B720-BA4E8C5C24F6}" srcOrd="8" destOrd="0" presId="urn:microsoft.com/office/officeart/2005/8/layout/cycle8"/>
    <dgm:cxn modelId="{DC2D4704-A3E5-418D-91EF-50C5C15F7743}" type="presParOf" srcId="{437E66F1-E025-47EA-A814-F2FA02D467D5}" destId="{A38F117F-ED7E-4D82-A775-25C2BF2C39FD}" srcOrd="9" destOrd="0" presId="urn:microsoft.com/office/officeart/2005/8/layout/cycle8"/>
    <dgm:cxn modelId="{8BBFF575-B88E-46D9-B9E3-445F86FC97FD}" type="presParOf" srcId="{437E66F1-E025-47EA-A814-F2FA02D467D5}" destId="{A73C96E5-0EB4-44DD-9567-6373388B856E}" srcOrd="10" destOrd="0" presId="urn:microsoft.com/office/officeart/2005/8/layout/cycle8"/>
    <dgm:cxn modelId="{6DE53A8F-3A4F-4C6E-871A-6A9D1FA0A273}" type="presParOf" srcId="{437E66F1-E025-47EA-A814-F2FA02D467D5}" destId="{A8B88D9C-67AB-4A97-8616-3A151E70CD9D}" srcOrd="11" destOrd="0" presId="urn:microsoft.com/office/officeart/2005/8/layout/cycle8"/>
    <dgm:cxn modelId="{E426597E-2123-45CD-9675-662525C0CAF3}" type="presParOf" srcId="{437E66F1-E025-47EA-A814-F2FA02D467D5}" destId="{C8F8F111-A388-4C6D-97C2-CC805A056B82}" srcOrd="12" destOrd="0" presId="urn:microsoft.com/office/officeart/2005/8/layout/cycle8"/>
    <dgm:cxn modelId="{F767AD49-1B3C-48C5-94E8-AA6177DEC00B}" type="presParOf" srcId="{437E66F1-E025-47EA-A814-F2FA02D467D5}" destId="{17007AC9-B003-4B39-B79D-0B079327F1F0}" srcOrd="13" destOrd="0" presId="urn:microsoft.com/office/officeart/2005/8/layout/cycle8"/>
    <dgm:cxn modelId="{D634AEBB-3BCC-45CB-87B3-5675DD774EEB}" type="presParOf" srcId="{437E66F1-E025-47EA-A814-F2FA02D467D5}" destId="{6C94880F-0E68-415F-99FF-BBD357EBB651}" srcOrd="14" destOrd="0" presId="urn:microsoft.com/office/officeart/2005/8/layout/cycle8"/>
    <dgm:cxn modelId="{59653351-1C92-4809-AD7B-E019CEC81430}" type="presParOf" srcId="{437E66F1-E025-47EA-A814-F2FA02D467D5}" destId="{5A095645-7BC7-403A-9E16-042375C877ED}" srcOrd="15" destOrd="0" presId="urn:microsoft.com/office/officeart/2005/8/layout/cycle8"/>
    <dgm:cxn modelId="{88324E84-FCDB-482A-81CE-5DED026BD2AD}" type="presParOf" srcId="{437E66F1-E025-47EA-A814-F2FA02D467D5}" destId="{E140FCBE-4044-42E0-9EC7-2DC99C108A00}" srcOrd="16" destOrd="0" presId="urn:microsoft.com/office/officeart/2005/8/layout/cycle8"/>
    <dgm:cxn modelId="{01F2794E-2C26-494F-BE10-EF2896DC14DD}" type="presParOf" srcId="{437E66F1-E025-47EA-A814-F2FA02D467D5}" destId="{4B94B181-15B0-46D3-A505-749E964673D0}" srcOrd="17" destOrd="0" presId="urn:microsoft.com/office/officeart/2005/8/layout/cycle8"/>
    <dgm:cxn modelId="{F6E3C3A2-3ADD-4A86-816F-24222EB59B60}" type="presParOf" srcId="{437E66F1-E025-47EA-A814-F2FA02D467D5}" destId="{7C4EDC86-8FB9-49BB-8EC9-6D21492BAC69}" srcOrd="18" destOrd="0" presId="urn:microsoft.com/office/officeart/2005/8/layout/cycle8"/>
    <dgm:cxn modelId="{B4318DFF-FF1A-4EDC-B85C-211BCE2929B2}" type="presParOf" srcId="{437E66F1-E025-47EA-A814-F2FA02D467D5}" destId="{1FBF2CA3-258D-42F7-A675-DD2272EAC0DE}" srcOrd="19"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F0E9EF-975D-410C-AEAD-3BEBE52DCDAE}" type="doc">
      <dgm:prSet loTypeId="urn:microsoft.com/office/officeart/2005/8/layout/cycle8" loCatId="cycle" qsTypeId="urn:microsoft.com/office/officeart/2005/8/quickstyle/simple1" qsCatId="simple" csTypeId="urn:microsoft.com/office/officeart/2005/8/colors/accent1_2" csCatId="accent1" phldr="1"/>
      <dgm:spPr/>
    </dgm:pt>
    <dgm:pt modelId="{0EB5E233-0303-476F-98B4-0718D5BDEAE7}">
      <dgm:prSet phldrT="[Text]"/>
      <dgm:spPr/>
      <dgm:t>
        <a:bodyPr/>
        <a:lstStyle/>
        <a:p>
          <a:r>
            <a:rPr lang="en-US" dirty="0"/>
            <a:t>Tesla</a:t>
          </a:r>
        </a:p>
      </dgm:t>
    </dgm:pt>
    <dgm:pt modelId="{043A1377-F132-4806-B96C-D99EA40B112E}" type="parTrans" cxnId="{813B82EA-4D77-469E-9C11-694015D5D08C}">
      <dgm:prSet/>
      <dgm:spPr/>
      <dgm:t>
        <a:bodyPr/>
        <a:lstStyle/>
        <a:p>
          <a:endParaRPr lang="en-US"/>
        </a:p>
      </dgm:t>
    </dgm:pt>
    <dgm:pt modelId="{BF02D5A8-BCA5-42D2-BAC9-21DDE660F8A4}" type="sibTrans" cxnId="{813B82EA-4D77-469E-9C11-694015D5D08C}">
      <dgm:prSet/>
      <dgm:spPr/>
      <dgm:t>
        <a:bodyPr/>
        <a:lstStyle/>
        <a:p>
          <a:endParaRPr lang="en-US"/>
        </a:p>
      </dgm:t>
    </dgm:pt>
    <dgm:pt modelId="{4679F716-F0C5-43AF-991A-3E69DC421EF7}">
      <dgm:prSet phldrT="[Text]"/>
      <dgm:spPr/>
      <dgm:t>
        <a:bodyPr/>
        <a:lstStyle/>
        <a:p>
          <a:r>
            <a:rPr lang="en-US" dirty="0"/>
            <a:t>Future </a:t>
          </a:r>
        </a:p>
      </dgm:t>
    </dgm:pt>
    <dgm:pt modelId="{1BAB0400-2C35-4644-8263-676135EA692F}" type="parTrans" cxnId="{C23F19A0-3FD3-4D22-AD67-EFED079D6C1F}">
      <dgm:prSet/>
      <dgm:spPr/>
      <dgm:t>
        <a:bodyPr/>
        <a:lstStyle/>
        <a:p>
          <a:endParaRPr lang="en-US"/>
        </a:p>
      </dgm:t>
    </dgm:pt>
    <dgm:pt modelId="{3D86C870-592B-435F-962F-26FC99BE72E4}" type="sibTrans" cxnId="{C23F19A0-3FD3-4D22-AD67-EFED079D6C1F}">
      <dgm:prSet/>
      <dgm:spPr/>
      <dgm:t>
        <a:bodyPr/>
        <a:lstStyle/>
        <a:p>
          <a:endParaRPr lang="en-US"/>
        </a:p>
      </dgm:t>
    </dgm:pt>
    <dgm:pt modelId="{AF013631-BB62-4035-9B78-FB9A37A7E54B}">
      <dgm:prSet phldrT="[Text]"/>
      <dgm:spPr/>
      <dgm:t>
        <a:bodyPr/>
        <a:lstStyle/>
        <a:p>
          <a:r>
            <a:rPr lang="en-US" dirty="0"/>
            <a:t>Coil </a:t>
          </a:r>
        </a:p>
      </dgm:t>
    </dgm:pt>
    <dgm:pt modelId="{B4FE6E75-1853-4066-AD91-87924D2868E7}" type="sibTrans" cxnId="{860331C0-366D-419C-8B21-1A5AAC44BA55}">
      <dgm:prSet/>
      <dgm:spPr/>
      <dgm:t>
        <a:bodyPr/>
        <a:lstStyle/>
        <a:p>
          <a:endParaRPr lang="en-US"/>
        </a:p>
      </dgm:t>
    </dgm:pt>
    <dgm:pt modelId="{79ECBC4E-B7C8-4733-9A1C-C5D12F936352}" type="parTrans" cxnId="{860331C0-366D-419C-8B21-1A5AAC44BA55}">
      <dgm:prSet/>
      <dgm:spPr/>
      <dgm:t>
        <a:bodyPr/>
        <a:lstStyle/>
        <a:p>
          <a:endParaRPr lang="en-US"/>
        </a:p>
      </dgm:t>
    </dgm:pt>
    <dgm:pt modelId="{4B073F75-24F9-459A-907E-662B09C2AF85}">
      <dgm:prSet/>
      <dgm:spPr/>
      <dgm:t>
        <a:bodyPr/>
        <a:lstStyle/>
        <a:p>
          <a:r>
            <a:rPr lang="en-US" dirty="0"/>
            <a:t>Of</a:t>
          </a:r>
        </a:p>
      </dgm:t>
    </dgm:pt>
    <dgm:pt modelId="{22E74D5B-9866-425D-8413-6DED73794EA7}" type="parTrans" cxnId="{8FDF5C74-6CD3-44E9-8654-96177F762DB7}">
      <dgm:prSet/>
      <dgm:spPr/>
      <dgm:t>
        <a:bodyPr/>
        <a:lstStyle/>
        <a:p>
          <a:endParaRPr lang="en-US"/>
        </a:p>
      </dgm:t>
    </dgm:pt>
    <dgm:pt modelId="{7EB5E00F-24E4-4918-A55E-8A5695DAC827}" type="sibTrans" cxnId="{8FDF5C74-6CD3-44E9-8654-96177F762DB7}">
      <dgm:prSet/>
      <dgm:spPr/>
      <dgm:t>
        <a:bodyPr/>
        <a:lstStyle/>
        <a:p>
          <a:endParaRPr lang="en-US"/>
        </a:p>
      </dgm:t>
    </dgm:pt>
    <dgm:pt modelId="{437E66F1-E025-47EA-A814-F2FA02D467D5}" type="pres">
      <dgm:prSet presAssocID="{83F0E9EF-975D-410C-AEAD-3BEBE52DCDAE}" presName="compositeShape" presStyleCnt="0">
        <dgm:presLayoutVars>
          <dgm:chMax val="7"/>
          <dgm:dir/>
          <dgm:resizeHandles val="exact"/>
        </dgm:presLayoutVars>
      </dgm:prSet>
      <dgm:spPr/>
    </dgm:pt>
    <dgm:pt modelId="{F6ECBC65-3FFF-4DA5-B7D6-350B04A7BB70}" type="pres">
      <dgm:prSet presAssocID="{83F0E9EF-975D-410C-AEAD-3BEBE52DCDAE}" presName="wedge1" presStyleLbl="node1" presStyleIdx="0" presStyleCnt="4"/>
      <dgm:spPr/>
      <dgm:t>
        <a:bodyPr/>
        <a:lstStyle/>
        <a:p>
          <a:endParaRPr lang="en-US"/>
        </a:p>
      </dgm:t>
    </dgm:pt>
    <dgm:pt modelId="{529AC52A-F3C6-4ADC-83D2-1FCF1D89A29D}" type="pres">
      <dgm:prSet presAssocID="{83F0E9EF-975D-410C-AEAD-3BEBE52DCDAE}" presName="dummy1a" presStyleCnt="0"/>
      <dgm:spPr/>
    </dgm:pt>
    <dgm:pt modelId="{24339600-C9D1-4B6C-9216-70BEAB476F72}" type="pres">
      <dgm:prSet presAssocID="{83F0E9EF-975D-410C-AEAD-3BEBE52DCDAE}" presName="dummy1b" presStyleCnt="0"/>
      <dgm:spPr/>
    </dgm:pt>
    <dgm:pt modelId="{DD726ED1-F682-49A7-9D10-16B074CAD04A}" type="pres">
      <dgm:prSet presAssocID="{83F0E9EF-975D-410C-AEAD-3BEBE52DCDAE}" presName="wedge1Tx" presStyleLbl="node1" presStyleIdx="0" presStyleCnt="4">
        <dgm:presLayoutVars>
          <dgm:chMax val="0"/>
          <dgm:chPref val="0"/>
          <dgm:bulletEnabled val="1"/>
        </dgm:presLayoutVars>
      </dgm:prSet>
      <dgm:spPr/>
      <dgm:t>
        <a:bodyPr/>
        <a:lstStyle/>
        <a:p>
          <a:endParaRPr lang="en-US"/>
        </a:p>
      </dgm:t>
    </dgm:pt>
    <dgm:pt modelId="{C5F66C8A-587A-4601-B214-503797EDE5F9}" type="pres">
      <dgm:prSet presAssocID="{83F0E9EF-975D-410C-AEAD-3BEBE52DCDAE}" presName="wedge2" presStyleLbl="node1" presStyleIdx="1" presStyleCnt="4"/>
      <dgm:spPr/>
      <dgm:t>
        <a:bodyPr/>
        <a:lstStyle/>
        <a:p>
          <a:endParaRPr lang="en-US"/>
        </a:p>
      </dgm:t>
    </dgm:pt>
    <dgm:pt modelId="{C7170959-7266-438A-8797-A7F46284FA00}" type="pres">
      <dgm:prSet presAssocID="{83F0E9EF-975D-410C-AEAD-3BEBE52DCDAE}" presName="dummy2a" presStyleCnt="0"/>
      <dgm:spPr/>
    </dgm:pt>
    <dgm:pt modelId="{3FB67E39-82ED-4E10-81B6-9D7F8E8F3910}" type="pres">
      <dgm:prSet presAssocID="{83F0E9EF-975D-410C-AEAD-3BEBE52DCDAE}" presName="dummy2b" presStyleCnt="0"/>
      <dgm:spPr/>
    </dgm:pt>
    <dgm:pt modelId="{DB14A4F5-B3AD-4DC6-948C-E433274A1B0E}" type="pres">
      <dgm:prSet presAssocID="{83F0E9EF-975D-410C-AEAD-3BEBE52DCDAE}" presName="wedge2Tx" presStyleLbl="node1" presStyleIdx="1" presStyleCnt="4">
        <dgm:presLayoutVars>
          <dgm:chMax val="0"/>
          <dgm:chPref val="0"/>
          <dgm:bulletEnabled val="1"/>
        </dgm:presLayoutVars>
      </dgm:prSet>
      <dgm:spPr/>
      <dgm:t>
        <a:bodyPr/>
        <a:lstStyle/>
        <a:p>
          <a:endParaRPr lang="en-US"/>
        </a:p>
      </dgm:t>
    </dgm:pt>
    <dgm:pt modelId="{8CA3218F-B596-4B2C-B720-BA4E8C5C24F6}" type="pres">
      <dgm:prSet presAssocID="{83F0E9EF-975D-410C-AEAD-3BEBE52DCDAE}" presName="wedge3" presStyleLbl="node1" presStyleIdx="2" presStyleCnt="4"/>
      <dgm:spPr/>
      <dgm:t>
        <a:bodyPr/>
        <a:lstStyle/>
        <a:p>
          <a:endParaRPr lang="en-US"/>
        </a:p>
      </dgm:t>
    </dgm:pt>
    <dgm:pt modelId="{A38F117F-ED7E-4D82-A775-25C2BF2C39FD}" type="pres">
      <dgm:prSet presAssocID="{83F0E9EF-975D-410C-AEAD-3BEBE52DCDAE}" presName="dummy3a" presStyleCnt="0"/>
      <dgm:spPr/>
    </dgm:pt>
    <dgm:pt modelId="{A73C96E5-0EB4-44DD-9567-6373388B856E}" type="pres">
      <dgm:prSet presAssocID="{83F0E9EF-975D-410C-AEAD-3BEBE52DCDAE}" presName="dummy3b" presStyleCnt="0"/>
      <dgm:spPr/>
    </dgm:pt>
    <dgm:pt modelId="{A8B88D9C-67AB-4A97-8616-3A151E70CD9D}" type="pres">
      <dgm:prSet presAssocID="{83F0E9EF-975D-410C-AEAD-3BEBE52DCDAE}" presName="wedge3Tx" presStyleLbl="node1" presStyleIdx="2" presStyleCnt="4">
        <dgm:presLayoutVars>
          <dgm:chMax val="0"/>
          <dgm:chPref val="0"/>
          <dgm:bulletEnabled val="1"/>
        </dgm:presLayoutVars>
      </dgm:prSet>
      <dgm:spPr/>
      <dgm:t>
        <a:bodyPr/>
        <a:lstStyle/>
        <a:p>
          <a:endParaRPr lang="en-US"/>
        </a:p>
      </dgm:t>
    </dgm:pt>
    <dgm:pt modelId="{C8F8F111-A388-4C6D-97C2-CC805A056B82}" type="pres">
      <dgm:prSet presAssocID="{83F0E9EF-975D-410C-AEAD-3BEBE52DCDAE}" presName="wedge4" presStyleLbl="node1" presStyleIdx="3" presStyleCnt="4"/>
      <dgm:spPr/>
      <dgm:t>
        <a:bodyPr/>
        <a:lstStyle/>
        <a:p>
          <a:endParaRPr lang="en-US"/>
        </a:p>
      </dgm:t>
    </dgm:pt>
    <dgm:pt modelId="{17007AC9-B003-4B39-B79D-0B079327F1F0}" type="pres">
      <dgm:prSet presAssocID="{83F0E9EF-975D-410C-AEAD-3BEBE52DCDAE}" presName="dummy4a" presStyleCnt="0"/>
      <dgm:spPr/>
    </dgm:pt>
    <dgm:pt modelId="{6C94880F-0E68-415F-99FF-BBD357EBB651}" type="pres">
      <dgm:prSet presAssocID="{83F0E9EF-975D-410C-AEAD-3BEBE52DCDAE}" presName="dummy4b" presStyleCnt="0"/>
      <dgm:spPr/>
    </dgm:pt>
    <dgm:pt modelId="{5A095645-7BC7-403A-9E16-042375C877ED}" type="pres">
      <dgm:prSet presAssocID="{83F0E9EF-975D-410C-AEAD-3BEBE52DCDAE}" presName="wedge4Tx" presStyleLbl="node1" presStyleIdx="3" presStyleCnt="4">
        <dgm:presLayoutVars>
          <dgm:chMax val="0"/>
          <dgm:chPref val="0"/>
          <dgm:bulletEnabled val="1"/>
        </dgm:presLayoutVars>
      </dgm:prSet>
      <dgm:spPr/>
      <dgm:t>
        <a:bodyPr/>
        <a:lstStyle/>
        <a:p>
          <a:endParaRPr lang="en-US"/>
        </a:p>
      </dgm:t>
    </dgm:pt>
    <dgm:pt modelId="{E140FCBE-4044-42E0-9EC7-2DC99C108A00}" type="pres">
      <dgm:prSet presAssocID="{7EB5E00F-24E4-4918-A55E-8A5695DAC827}" presName="arrowWedge1" presStyleLbl="fgSibTrans2D1" presStyleIdx="0" presStyleCnt="4"/>
      <dgm:spPr/>
    </dgm:pt>
    <dgm:pt modelId="{4B94B181-15B0-46D3-A505-749E964673D0}" type="pres">
      <dgm:prSet presAssocID="{BF02D5A8-BCA5-42D2-BAC9-21DDE660F8A4}" presName="arrowWedge2" presStyleLbl="fgSibTrans2D1" presStyleIdx="1" presStyleCnt="4"/>
      <dgm:spPr/>
    </dgm:pt>
    <dgm:pt modelId="{7C4EDC86-8FB9-49BB-8EC9-6D21492BAC69}" type="pres">
      <dgm:prSet presAssocID="{B4FE6E75-1853-4066-AD91-87924D2868E7}" presName="arrowWedge3" presStyleLbl="fgSibTrans2D1" presStyleIdx="2" presStyleCnt="4"/>
      <dgm:spPr/>
    </dgm:pt>
    <dgm:pt modelId="{1FBF2CA3-258D-42F7-A675-DD2272EAC0DE}" type="pres">
      <dgm:prSet presAssocID="{3D86C870-592B-435F-962F-26FC99BE72E4}" presName="arrowWedge4" presStyleLbl="fgSibTrans2D1" presStyleIdx="3" presStyleCnt="4"/>
      <dgm:spPr/>
    </dgm:pt>
  </dgm:ptLst>
  <dgm:cxnLst>
    <dgm:cxn modelId="{694862D0-A60D-4A87-9282-B3A9F2CB2529}" type="presOf" srcId="{4B073F75-24F9-459A-907E-662B09C2AF85}" destId="{F6ECBC65-3FFF-4DA5-B7D6-350B04A7BB70}" srcOrd="0" destOrd="0" presId="urn:microsoft.com/office/officeart/2005/8/layout/cycle8"/>
    <dgm:cxn modelId="{813B82EA-4D77-469E-9C11-694015D5D08C}" srcId="{83F0E9EF-975D-410C-AEAD-3BEBE52DCDAE}" destId="{0EB5E233-0303-476F-98B4-0718D5BDEAE7}" srcOrd="1" destOrd="0" parTransId="{043A1377-F132-4806-B96C-D99EA40B112E}" sibTransId="{BF02D5A8-BCA5-42D2-BAC9-21DDE660F8A4}"/>
    <dgm:cxn modelId="{5421EACD-508C-49CC-BD72-D1489B8A66F1}" type="presOf" srcId="{0EB5E233-0303-476F-98B4-0718D5BDEAE7}" destId="{C5F66C8A-587A-4601-B214-503797EDE5F9}" srcOrd="0" destOrd="0" presId="urn:microsoft.com/office/officeart/2005/8/layout/cycle8"/>
    <dgm:cxn modelId="{C510040A-6FDE-481A-92E6-8783B2331415}" type="presOf" srcId="{4679F716-F0C5-43AF-991A-3E69DC421EF7}" destId="{5A095645-7BC7-403A-9E16-042375C877ED}" srcOrd="1" destOrd="0" presId="urn:microsoft.com/office/officeart/2005/8/layout/cycle8"/>
    <dgm:cxn modelId="{8FDF5C74-6CD3-44E9-8654-96177F762DB7}" srcId="{83F0E9EF-975D-410C-AEAD-3BEBE52DCDAE}" destId="{4B073F75-24F9-459A-907E-662B09C2AF85}" srcOrd="0" destOrd="0" parTransId="{22E74D5B-9866-425D-8413-6DED73794EA7}" sibTransId="{7EB5E00F-24E4-4918-A55E-8A5695DAC827}"/>
    <dgm:cxn modelId="{BDFBA556-5D6C-4A3A-8ACF-3AB6766BD53F}" type="presOf" srcId="{4B073F75-24F9-459A-907E-662B09C2AF85}" destId="{DD726ED1-F682-49A7-9D10-16B074CAD04A}" srcOrd="1" destOrd="0" presId="urn:microsoft.com/office/officeart/2005/8/layout/cycle8"/>
    <dgm:cxn modelId="{C23F19A0-3FD3-4D22-AD67-EFED079D6C1F}" srcId="{83F0E9EF-975D-410C-AEAD-3BEBE52DCDAE}" destId="{4679F716-F0C5-43AF-991A-3E69DC421EF7}" srcOrd="3" destOrd="0" parTransId="{1BAB0400-2C35-4644-8263-676135EA692F}" sibTransId="{3D86C870-592B-435F-962F-26FC99BE72E4}"/>
    <dgm:cxn modelId="{02E598D3-244A-4B05-96B1-5F9440642200}" type="presOf" srcId="{4679F716-F0C5-43AF-991A-3E69DC421EF7}" destId="{C8F8F111-A388-4C6D-97C2-CC805A056B82}" srcOrd="0" destOrd="0" presId="urn:microsoft.com/office/officeart/2005/8/layout/cycle8"/>
    <dgm:cxn modelId="{C5C436D1-6E3B-407B-8129-96715E618B18}" type="presOf" srcId="{AF013631-BB62-4035-9B78-FB9A37A7E54B}" destId="{A8B88D9C-67AB-4A97-8616-3A151E70CD9D}" srcOrd="1" destOrd="0" presId="urn:microsoft.com/office/officeart/2005/8/layout/cycle8"/>
    <dgm:cxn modelId="{860331C0-366D-419C-8B21-1A5AAC44BA55}" srcId="{83F0E9EF-975D-410C-AEAD-3BEBE52DCDAE}" destId="{AF013631-BB62-4035-9B78-FB9A37A7E54B}" srcOrd="2" destOrd="0" parTransId="{79ECBC4E-B7C8-4733-9A1C-C5D12F936352}" sibTransId="{B4FE6E75-1853-4066-AD91-87924D2868E7}"/>
    <dgm:cxn modelId="{457F96AF-03F5-4B43-A947-FC1F78AE6799}" type="presOf" srcId="{0EB5E233-0303-476F-98B4-0718D5BDEAE7}" destId="{DB14A4F5-B3AD-4DC6-948C-E433274A1B0E}" srcOrd="1" destOrd="0" presId="urn:microsoft.com/office/officeart/2005/8/layout/cycle8"/>
    <dgm:cxn modelId="{13C63B24-A61C-42D5-A10B-DFA90B47B618}" type="presOf" srcId="{83F0E9EF-975D-410C-AEAD-3BEBE52DCDAE}" destId="{437E66F1-E025-47EA-A814-F2FA02D467D5}" srcOrd="0" destOrd="0" presId="urn:microsoft.com/office/officeart/2005/8/layout/cycle8"/>
    <dgm:cxn modelId="{C8FAF190-4994-43E5-A47D-43DB40C1DF33}" type="presOf" srcId="{AF013631-BB62-4035-9B78-FB9A37A7E54B}" destId="{8CA3218F-B596-4B2C-B720-BA4E8C5C24F6}" srcOrd="0" destOrd="0" presId="urn:microsoft.com/office/officeart/2005/8/layout/cycle8"/>
    <dgm:cxn modelId="{2E9DAB6A-24ED-4322-BD38-4BFF534F8C69}" type="presParOf" srcId="{437E66F1-E025-47EA-A814-F2FA02D467D5}" destId="{F6ECBC65-3FFF-4DA5-B7D6-350B04A7BB70}" srcOrd="0" destOrd="0" presId="urn:microsoft.com/office/officeart/2005/8/layout/cycle8"/>
    <dgm:cxn modelId="{901E04B4-FA9B-4B59-8FB9-B22E9F9F3891}" type="presParOf" srcId="{437E66F1-E025-47EA-A814-F2FA02D467D5}" destId="{529AC52A-F3C6-4ADC-83D2-1FCF1D89A29D}" srcOrd="1" destOrd="0" presId="urn:microsoft.com/office/officeart/2005/8/layout/cycle8"/>
    <dgm:cxn modelId="{C77BE75E-0891-450F-A859-D63A9D9C6B34}" type="presParOf" srcId="{437E66F1-E025-47EA-A814-F2FA02D467D5}" destId="{24339600-C9D1-4B6C-9216-70BEAB476F72}" srcOrd="2" destOrd="0" presId="urn:microsoft.com/office/officeart/2005/8/layout/cycle8"/>
    <dgm:cxn modelId="{AD699E29-CD49-4027-BBF2-AABC8F39E1D4}" type="presParOf" srcId="{437E66F1-E025-47EA-A814-F2FA02D467D5}" destId="{DD726ED1-F682-49A7-9D10-16B074CAD04A}" srcOrd="3" destOrd="0" presId="urn:microsoft.com/office/officeart/2005/8/layout/cycle8"/>
    <dgm:cxn modelId="{F9C6604C-31CC-4E6A-AE47-8BC1FFA07658}" type="presParOf" srcId="{437E66F1-E025-47EA-A814-F2FA02D467D5}" destId="{C5F66C8A-587A-4601-B214-503797EDE5F9}" srcOrd="4" destOrd="0" presId="urn:microsoft.com/office/officeart/2005/8/layout/cycle8"/>
    <dgm:cxn modelId="{3174A830-6CC4-4EC8-8840-1B097C2F5614}" type="presParOf" srcId="{437E66F1-E025-47EA-A814-F2FA02D467D5}" destId="{C7170959-7266-438A-8797-A7F46284FA00}" srcOrd="5" destOrd="0" presId="urn:microsoft.com/office/officeart/2005/8/layout/cycle8"/>
    <dgm:cxn modelId="{195472BF-F330-466C-8C70-87BF0D767E37}" type="presParOf" srcId="{437E66F1-E025-47EA-A814-F2FA02D467D5}" destId="{3FB67E39-82ED-4E10-81B6-9D7F8E8F3910}" srcOrd="6" destOrd="0" presId="urn:microsoft.com/office/officeart/2005/8/layout/cycle8"/>
    <dgm:cxn modelId="{CD736AD5-9262-444C-BE27-5F4DFFFF9B11}" type="presParOf" srcId="{437E66F1-E025-47EA-A814-F2FA02D467D5}" destId="{DB14A4F5-B3AD-4DC6-948C-E433274A1B0E}" srcOrd="7" destOrd="0" presId="urn:microsoft.com/office/officeart/2005/8/layout/cycle8"/>
    <dgm:cxn modelId="{0DF0003D-3C54-400E-AC6F-D0A73C82D443}" type="presParOf" srcId="{437E66F1-E025-47EA-A814-F2FA02D467D5}" destId="{8CA3218F-B596-4B2C-B720-BA4E8C5C24F6}" srcOrd="8" destOrd="0" presId="urn:microsoft.com/office/officeart/2005/8/layout/cycle8"/>
    <dgm:cxn modelId="{DC2D4704-A3E5-418D-91EF-50C5C15F7743}" type="presParOf" srcId="{437E66F1-E025-47EA-A814-F2FA02D467D5}" destId="{A38F117F-ED7E-4D82-A775-25C2BF2C39FD}" srcOrd="9" destOrd="0" presId="urn:microsoft.com/office/officeart/2005/8/layout/cycle8"/>
    <dgm:cxn modelId="{8BBFF575-B88E-46D9-B9E3-445F86FC97FD}" type="presParOf" srcId="{437E66F1-E025-47EA-A814-F2FA02D467D5}" destId="{A73C96E5-0EB4-44DD-9567-6373388B856E}" srcOrd="10" destOrd="0" presId="urn:microsoft.com/office/officeart/2005/8/layout/cycle8"/>
    <dgm:cxn modelId="{6DE53A8F-3A4F-4C6E-871A-6A9D1FA0A273}" type="presParOf" srcId="{437E66F1-E025-47EA-A814-F2FA02D467D5}" destId="{A8B88D9C-67AB-4A97-8616-3A151E70CD9D}" srcOrd="11" destOrd="0" presId="urn:microsoft.com/office/officeart/2005/8/layout/cycle8"/>
    <dgm:cxn modelId="{E426597E-2123-45CD-9675-662525C0CAF3}" type="presParOf" srcId="{437E66F1-E025-47EA-A814-F2FA02D467D5}" destId="{C8F8F111-A388-4C6D-97C2-CC805A056B82}" srcOrd="12" destOrd="0" presId="urn:microsoft.com/office/officeart/2005/8/layout/cycle8"/>
    <dgm:cxn modelId="{F767AD49-1B3C-48C5-94E8-AA6177DEC00B}" type="presParOf" srcId="{437E66F1-E025-47EA-A814-F2FA02D467D5}" destId="{17007AC9-B003-4B39-B79D-0B079327F1F0}" srcOrd="13" destOrd="0" presId="urn:microsoft.com/office/officeart/2005/8/layout/cycle8"/>
    <dgm:cxn modelId="{D634AEBB-3BCC-45CB-87B3-5675DD774EEB}" type="presParOf" srcId="{437E66F1-E025-47EA-A814-F2FA02D467D5}" destId="{6C94880F-0E68-415F-99FF-BBD357EBB651}" srcOrd="14" destOrd="0" presId="urn:microsoft.com/office/officeart/2005/8/layout/cycle8"/>
    <dgm:cxn modelId="{59653351-1C92-4809-AD7B-E019CEC81430}" type="presParOf" srcId="{437E66F1-E025-47EA-A814-F2FA02D467D5}" destId="{5A095645-7BC7-403A-9E16-042375C877ED}" srcOrd="15" destOrd="0" presId="urn:microsoft.com/office/officeart/2005/8/layout/cycle8"/>
    <dgm:cxn modelId="{88324E84-FCDB-482A-81CE-5DED026BD2AD}" type="presParOf" srcId="{437E66F1-E025-47EA-A814-F2FA02D467D5}" destId="{E140FCBE-4044-42E0-9EC7-2DC99C108A00}" srcOrd="16" destOrd="0" presId="urn:microsoft.com/office/officeart/2005/8/layout/cycle8"/>
    <dgm:cxn modelId="{01F2794E-2C26-494F-BE10-EF2896DC14DD}" type="presParOf" srcId="{437E66F1-E025-47EA-A814-F2FA02D467D5}" destId="{4B94B181-15B0-46D3-A505-749E964673D0}" srcOrd="17" destOrd="0" presId="urn:microsoft.com/office/officeart/2005/8/layout/cycle8"/>
    <dgm:cxn modelId="{F6E3C3A2-3ADD-4A86-816F-24222EB59B60}" type="presParOf" srcId="{437E66F1-E025-47EA-A814-F2FA02D467D5}" destId="{7C4EDC86-8FB9-49BB-8EC9-6D21492BAC69}" srcOrd="18" destOrd="0" presId="urn:microsoft.com/office/officeart/2005/8/layout/cycle8"/>
    <dgm:cxn modelId="{B4318DFF-FF1A-4EDC-B85C-211BCE2929B2}" type="presParOf" srcId="{437E66F1-E025-47EA-A814-F2FA02D467D5}" destId="{1FBF2CA3-258D-42F7-A675-DD2272EAC0DE}" srcOrd="19"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CF9CA-828C-4AB8-A87B-0FBA1B7B8262}">
      <dsp:nvSpPr>
        <dsp:cNvPr id="0" name=""/>
        <dsp:cNvSpPr/>
      </dsp:nvSpPr>
      <dsp:spPr>
        <a:xfrm rot="5400000">
          <a:off x="5311535" y="-2242202"/>
          <a:ext cx="655544" cy="530758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t>Radios and Televisions</a:t>
          </a:r>
        </a:p>
      </dsp:txBody>
      <dsp:txXfrm rot="-5400000">
        <a:off x="2985516" y="115818"/>
        <a:ext cx="5275583" cy="591542"/>
      </dsp:txXfrm>
    </dsp:sp>
    <dsp:sp modelId="{7FC61C24-6F42-4F8A-829F-64E044D8370B}">
      <dsp:nvSpPr>
        <dsp:cNvPr id="0" name=""/>
        <dsp:cNvSpPr/>
      </dsp:nvSpPr>
      <dsp:spPr>
        <a:xfrm>
          <a:off x="0" y="1874"/>
          <a:ext cx="2985516" cy="8194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a:t>To create high frequency signals</a:t>
          </a:r>
        </a:p>
      </dsp:txBody>
      <dsp:txXfrm>
        <a:off x="40001" y="41875"/>
        <a:ext cx="2905514" cy="739428"/>
      </dsp:txXfrm>
    </dsp:sp>
    <dsp:sp modelId="{F9D78468-6D8B-4F40-A012-C810EBCDE2EB}">
      <dsp:nvSpPr>
        <dsp:cNvPr id="0" name=""/>
        <dsp:cNvSpPr/>
      </dsp:nvSpPr>
      <dsp:spPr>
        <a:xfrm rot="5400000">
          <a:off x="5311535" y="-1381800"/>
          <a:ext cx="655544" cy="5307584"/>
        </a:xfrm>
        <a:prstGeom prst="round2Same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t>Aluminum Welding</a:t>
          </a:r>
        </a:p>
      </dsp:txBody>
      <dsp:txXfrm rot="-5400000">
        <a:off x="2985516" y="976220"/>
        <a:ext cx="5275583" cy="591542"/>
      </dsp:txXfrm>
    </dsp:sp>
    <dsp:sp modelId="{69A898F3-6F64-4517-8B0C-E2C12361551B}">
      <dsp:nvSpPr>
        <dsp:cNvPr id="0" name=""/>
        <dsp:cNvSpPr/>
      </dsp:nvSpPr>
      <dsp:spPr>
        <a:xfrm>
          <a:off x="0" y="862276"/>
          <a:ext cx="2985516" cy="81943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a:t>To create high-voltage arcs</a:t>
          </a:r>
        </a:p>
      </dsp:txBody>
      <dsp:txXfrm>
        <a:off x="40001" y="902277"/>
        <a:ext cx="2905514" cy="739428"/>
      </dsp:txXfrm>
    </dsp:sp>
    <dsp:sp modelId="{4A274713-520C-4792-B6FA-8ECA3A0938C0}">
      <dsp:nvSpPr>
        <dsp:cNvPr id="0" name=""/>
        <dsp:cNvSpPr/>
      </dsp:nvSpPr>
      <dsp:spPr>
        <a:xfrm rot="5400000">
          <a:off x="5311535" y="-521398"/>
          <a:ext cx="655544" cy="5307584"/>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t>Spark plug in Cars </a:t>
          </a:r>
        </a:p>
      </dsp:txBody>
      <dsp:txXfrm rot="-5400000">
        <a:off x="2985516" y="1836622"/>
        <a:ext cx="5275583" cy="591542"/>
      </dsp:txXfrm>
    </dsp:sp>
    <dsp:sp modelId="{F6A62535-4CBF-4809-825A-5CDA7ECDA65D}">
      <dsp:nvSpPr>
        <dsp:cNvPr id="0" name=""/>
        <dsp:cNvSpPr/>
      </dsp:nvSpPr>
      <dsp:spPr>
        <a:xfrm>
          <a:off x="0" y="1722678"/>
          <a:ext cx="2985516" cy="81943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a:t>To create high-power sparks</a:t>
          </a:r>
        </a:p>
      </dsp:txBody>
      <dsp:txXfrm>
        <a:off x="40001" y="1762679"/>
        <a:ext cx="2905514" cy="739428"/>
      </dsp:txXfrm>
    </dsp:sp>
    <dsp:sp modelId="{30C63D2D-F7F8-41A8-A5B0-10CAFF451AE1}">
      <dsp:nvSpPr>
        <dsp:cNvPr id="0" name=""/>
        <dsp:cNvSpPr/>
      </dsp:nvSpPr>
      <dsp:spPr>
        <a:xfrm rot="5400000">
          <a:off x="5311535" y="339004"/>
          <a:ext cx="655544" cy="5307584"/>
        </a:xfrm>
        <a:prstGeom prst="round2Same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Tesla music coils</a:t>
          </a:r>
        </a:p>
      </dsp:txBody>
      <dsp:txXfrm rot="-5400000">
        <a:off x="2985516" y="2697025"/>
        <a:ext cx="5275583" cy="591542"/>
      </dsp:txXfrm>
    </dsp:sp>
    <dsp:sp modelId="{BCE7C992-6F17-4723-A817-A665F4BAB2B3}">
      <dsp:nvSpPr>
        <dsp:cNvPr id="0" name=""/>
        <dsp:cNvSpPr/>
      </dsp:nvSpPr>
      <dsp:spPr>
        <a:xfrm>
          <a:off x="0" y="2583080"/>
          <a:ext cx="2985516" cy="81943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a:t>To modulate the sparks, produce musical tones</a:t>
          </a:r>
        </a:p>
      </dsp:txBody>
      <dsp:txXfrm>
        <a:off x="40001" y="2623081"/>
        <a:ext cx="2905514" cy="739428"/>
      </dsp:txXfrm>
    </dsp:sp>
    <dsp:sp modelId="{90172823-56A1-4DDC-BD02-719051C62A22}">
      <dsp:nvSpPr>
        <dsp:cNvPr id="0" name=""/>
        <dsp:cNvSpPr/>
      </dsp:nvSpPr>
      <dsp:spPr>
        <a:xfrm rot="5400000">
          <a:off x="5311535" y="1199406"/>
          <a:ext cx="655544" cy="5307584"/>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b="0" i="0" kern="1200"/>
            <a:t>Teslaphoresis</a:t>
          </a:r>
          <a:endParaRPr lang="en-US" sz="3300" kern="1200"/>
        </a:p>
      </dsp:txBody>
      <dsp:txXfrm rot="-5400000">
        <a:off x="2985516" y="3557427"/>
        <a:ext cx="5275583" cy="591542"/>
      </dsp:txXfrm>
    </dsp:sp>
    <dsp:sp modelId="{0CA6549C-F4CA-4E83-8C24-B37E6ABF9D34}">
      <dsp:nvSpPr>
        <dsp:cNvPr id="0" name=""/>
        <dsp:cNvSpPr/>
      </dsp:nvSpPr>
      <dsp:spPr>
        <a:xfrm>
          <a:off x="0" y="3443483"/>
          <a:ext cx="2985516" cy="8194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0" i="0" kern="1200" dirty="0"/>
            <a:t>Self-assembly of carbon nanotubes</a:t>
          </a:r>
          <a:endParaRPr lang="en-US" sz="2200" kern="1200" dirty="0"/>
        </a:p>
      </dsp:txBody>
      <dsp:txXfrm>
        <a:off x="40001" y="3483484"/>
        <a:ext cx="2905514" cy="7394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CBC65-3FFF-4DA5-B7D6-350B04A7BB70}">
      <dsp:nvSpPr>
        <dsp:cNvPr id="0" name=""/>
        <dsp:cNvSpPr/>
      </dsp:nvSpPr>
      <dsp:spPr>
        <a:xfrm>
          <a:off x="318872" y="175743"/>
          <a:ext cx="2469567" cy="2469567"/>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Of</a:t>
          </a:r>
        </a:p>
      </dsp:txBody>
      <dsp:txXfrm>
        <a:off x="1629801" y="687590"/>
        <a:ext cx="911387" cy="676191"/>
      </dsp:txXfrm>
    </dsp:sp>
    <dsp:sp modelId="{C5F66C8A-587A-4601-B214-503797EDE5F9}">
      <dsp:nvSpPr>
        <dsp:cNvPr id="0" name=""/>
        <dsp:cNvSpPr/>
      </dsp:nvSpPr>
      <dsp:spPr>
        <a:xfrm>
          <a:off x="318872" y="258650"/>
          <a:ext cx="2469567" cy="2469567"/>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Tesla</a:t>
          </a:r>
        </a:p>
      </dsp:txBody>
      <dsp:txXfrm>
        <a:off x="1629801" y="1540179"/>
        <a:ext cx="911387" cy="676191"/>
      </dsp:txXfrm>
    </dsp:sp>
    <dsp:sp modelId="{8CA3218F-B596-4B2C-B720-BA4E8C5C24F6}">
      <dsp:nvSpPr>
        <dsp:cNvPr id="0" name=""/>
        <dsp:cNvSpPr/>
      </dsp:nvSpPr>
      <dsp:spPr>
        <a:xfrm>
          <a:off x="235965" y="258650"/>
          <a:ext cx="2469567" cy="2469567"/>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Coil </a:t>
          </a:r>
        </a:p>
      </dsp:txBody>
      <dsp:txXfrm>
        <a:off x="483216" y="1540179"/>
        <a:ext cx="911387" cy="676191"/>
      </dsp:txXfrm>
    </dsp:sp>
    <dsp:sp modelId="{C8F8F111-A388-4C6D-97C2-CC805A056B82}">
      <dsp:nvSpPr>
        <dsp:cNvPr id="0" name=""/>
        <dsp:cNvSpPr/>
      </dsp:nvSpPr>
      <dsp:spPr>
        <a:xfrm>
          <a:off x="235965" y="175743"/>
          <a:ext cx="2469567" cy="2469567"/>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Future </a:t>
          </a:r>
        </a:p>
      </dsp:txBody>
      <dsp:txXfrm>
        <a:off x="483216" y="687590"/>
        <a:ext cx="911387" cy="676191"/>
      </dsp:txXfrm>
    </dsp:sp>
    <dsp:sp modelId="{E140FCBE-4044-42E0-9EC7-2DC99C108A00}">
      <dsp:nvSpPr>
        <dsp:cNvPr id="0" name=""/>
        <dsp:cNvSpPr/>
      </dsp:nvSpPr>
      <dsp:spPr>
        <a:xfrm>
          <a:off x="165994" y="22865"/>
          <a:ext cx="2775323" cy="2775323"/>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94B181-15B0-46D3-A505-749E964673D0}">
      <dsp:nvSpPr>
        <dsp:cNvPr id="0" name=""/>
        <dsp:cNvSpPr/>
      </dsp:nvSpPr>
      <dsp:spPr>
        <a:xfrm>
          <a:off x="165994" y="105772"/>
          <a:ext cx="2775323" cy="2775323"/>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4EDC86-8FB9-49BB-8EC9-6D21492BAC69}">
      <dsp:nvSpPr>
        <dsp:cNvPr id="0" name=""/>
        <dsp:cNvSpPr/>
      </dsp:nvSpPr>
      <dsp:spPr>
        <a:xfrm>
          <a:off x="83087" y="105772"/>
          <a:ext cx="2775323" cy="2775323"/>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BF2CA3-258D-42F7-A675-DD2272EAC0DE}">
      <dsp:nvSpPr>
        <dsp:cNvPr id="0" name=""/>
        <dsp:cNvSpPr/>
      </dsp:nvSpPr>
      <dsp:spPr>
        <a:xfrm>
          <a:off x="83087" y="22865"/>
          <a:ext cx="2775323" cy="2775323"/>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A0902-5B3E-4CBD-80B5-71CC33993117}">
      <dsp:nvSpPr>
        <dsp:cNvPr id="0" name=""/>
        <dsp:cNvSpPr/>
      </dsp:nvSpPr>
      <dsp:spPr>
        <a:xfrm>
          <a:off x="481096" y="1133046"/>
          <a:ext cx="4402193" cy="4402193"/>
        </a:xfrm>
        <a:prstGeom prst="pie">
          <a:avLst>
            <a:gd name="adj1" fmla="val 16200000"/>
            <a:gd name="adj2" fmla="val 20520000"/>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1</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Transistor Turns on</a:t>
          </a:r>
          <a:endParaRPr lang="en-PK" sz="1600" b="1" u="none" kern="1200" dirty="0">
            <a:latin typeface="Congenial SemiBold" panose="02000503040000020004" pitchFamily="2" charset="0"/>
          </a:endParaRPr>
        </a:p>
      </dsp:txBody>
      <dsp:txXfrm>
        <a:off x="2777574" y="1873034"/>
        <a:ext cx="1414990" cy="943327"/>
      </dsp:txXfrm>
    </dsp:sp>
    <dsp:sp modelId="{5CEE3403-8EA8-4D5D-AF93-AC4DDFF8A911}">
      <dsp:nvSpPr>
        <dsp:cNvPr id="0" name=""/>
        <dsp:cNvSpPr/>
      </dsp:nvSpPr>
      <dsp:spPr>
        <a:xfrm>
          <a:off x="518829" y="1250438"/>
          <a:ext cx="4402193" cy="4402193"/>
        </a:xfrm>
        <a:prstGeom prst="pie">
          <a:avLst>
            <a:gd name="adj1" fmla="val 20520000"/>
            <a:gd name="adj2" fmla="val 3240000"/>
          </a:avLst>
        </a:prstGeom>
        <a:solidFill>
          <a:schemeClr val="accent3">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2</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Current passes through Primary</a:t>
          </a:r>
          <a:endParaRPr lang="en-PK" sz="1600" b="1" u="none" kern="1200" dirty="0">
            <a:latin typeface="Congenial SemiBold" panose="02000503040000020004" pitchFamily="2" charset="0"/>
          </a:endParaRPr>
        </a:p>
      </dsp:txBody>
      <dsp:txXfrm>
        <a:off x="3354052" y="3261821"/>
        <a:ext cx="1310176" cy="1048141"/>
      </dsp:txXfrm>
    </dsp:sp>
    <dsp:sp modelId="{60B387E6-4C81-4E02-8941-1CFB98B0247B}">
      <dsp:nvSpPr>
        <dsp:cNvPr id="0" name=""/>
        <dsp:cNvSpPr/>
      </dsp:nvSpPr>
      <dsp:spPr>
        <a:xfrm>
          <a:off x="419256" y="1322759"/>
          <a:ext cx="4402193" cy="4402193"/>
        </a:xfrm>
        <a:prstGeom prst="pie">
          <a:avLst>
            <a:gd name="adj1" fmla="val 3240000"/>
            <a:gd name="adj2" fmla="val 7560000"/>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3</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Induces a current at the secondary</a:t>
          </a:r>
          <a:endParaRPr lang="en-PK" sz="1600" b="1" u="none" kern="1200" dirty="0">
            <a:latin typeface="Congenial SemiBold" panose="02000503040000020004" pitchFamily="2" charset="0"/>
          </a:endParaRPr>
        </a:p>
      </dsp:txBody>
      <dsp:txXfrm>
        <a:off x="1991468" y="4414776"/>
        <a:ext cx="1257769" cy="1152955"/>
      </dsp:txXfrm>
    </dsp:sp>
    <dsp:sp modelId="{D43D1F6D-DF9E-4C7C-A591-B94D40A9FD71}">
      <dsp:nvSpPr>
        <dsp:cNvPr id="0" name=""/>
        <dsp:cNvSpPr/>
      </dsp:nvSpPr>
      <dsp:spPr>
        <a:xfrm>
          <a:off x="319683" y="1250438"/>
          <a:ext cx="4402193" cy="4402193"/>
        </a:xfrm>
        <a:prstGeom prst="pie">
          <a:avLst>
            <a:gd name="adj1" fmla="val 7560000"/>
            <a:gd name="adj2" fmla="val 11880000"/>
          </a:avLst>
        </a:prstGeom>
        <a:solidFill>
          <a:schemeClr val="accent5">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4</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Current is pulled from Transistor’s Base</a:t>
          </a:r>
          <a:endParaRPr lang="en-PK" sz="1600" b="1" u="none" kern="1200" dirty="0">
            <a:latin typeface="Congenial SemiBold" panose="02000503040000020004" pitchFamily="2" charset="0"/>
          </a:endParaRPr>
        </a:p>
      </dsp:txBody>
      <dsp:txXfrm>
        <a:off x="576477" y="3261821"/>
        <a:ext cx="1310176" cy="1048141"/>
      </dsp:txXfrm>
    </dsp:sp>
    <dsp:sp modelId="{A9BA81BC-C554-45AC-98D6-3EE683C8765F}">
      <dsp:nvSpPr>
        <dsp:cNvPr id="0" name=""/>
        <dsp:cNvSpPr/>
      </dsp:nvSpPr>
      <dsp:spPr>
        <a:xfrm>
          <a:off x="357416" y="1133046"/>
          <a:ext cx="4402193" cy="4402193"/>
        </a:xfrm>
        <a:prstGeom prst="pie">
          <a:avLst>
            <a:gd name="adj1" fmla="val 11880000"/>
            <a:gd name="adj2" fmla="val 16200000"/>
          </a:avLst>
        </a:prstGeom>
        <a:solidFill>
          <a:schemeClr val="accent6">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5</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Transistor Turns off</a:t>
          </a:r>
          <a:endParaRPr lang="en-PK" sz="1400" b="1" u="none" kern="1200" dirty="0">
            <a:latin typeface="Congenial SemiBold" panose="02000503040000020004" pitchFamily="2" charset="0"/>
          </a:endParaRPr>
        </a:p>
      </dsp:txBody>
      <dsp:txXfrm>
        <a:off x="1048141" y="1873034"/>
        <a:ext cx="1414990" cy="943327"/>
      </dsp:txXfrm>
    </dsp:sp>
    <dsp:sp modelId="{CA6F3B54-765F-4888-8CA1-6167B5F9B3B0}">
      <dsp:nvSpPr>
        <dsp:cNvPr id="0" name=""/>
        <dsp:cNvSpPr/>
      </dsp:nvSpPr>
      <dsp:spPr>
        <a:xfrm>
          <a:off x="208372" y="860529"/>
          <a:ext cx="4947227" cy="4947227"/>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70A8DA3F-0910-4992-BD2A-9F1D53E5F1C8}">
      <dsp:nvSpPr>
        <dsp:cNvPr id="0" name=""/>
        <dsp:cNvSpPr/>
      </dsp:nvSpPr>
      <dsp:spPr>
        <a:xfrm>
          <a:off x="246617" y="977882"/>
          <a:ext cx="4947227" cy="4947227"/>
        </a:xfrm>
        <a:prstGeom prst="circularArrow">
          <a:avLst>
            <a:gd name="adj1" fmla="val 5085"/>
            <a:gd name="adj2" fmla="val 327528"/>
            <a:gd name="adj3" fmla="val 2912753"/>
            <a:gd name="adj4" fmla="val 20519953"/>
            <a:gd name="adj5" fmla="val 5932"/>
          </a:avLst>
        </a:prstGeom>
        <a:solidFill>
          <a:schemeClr val="accent3">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C4347D1B-61E1-4681-BD69-2878E1184647}">
      <dsp:nvSpPr>
        <dsp:cNvPr id="0" name=""/>
        <dsp:cNvSpPr/>
      </dsp:nvSpPr>
      <dsp:spPr>
        <a:xfrm>
          <a:off x="146739" y="1050425"/>
          <a:ext cx="4947227" cy="4947227"/>
        </a:xfrm>
        <a:prstGeom prst="circularArrow">
          <a:avLst>
            <a:gd name="adj1" fmla="val 5085"/>
            <a:gd name="adj2" fmla="val 327528"/>
            <a:gd name="adj3" fmla="val 7232777"/>
            <a:gd name="adj4" fmla="val 3239695"/>
            <a:gd name="adj5" fmla="val 5932"/>
          </a:avLst>
        </a:prstGeom>
        <a:solidFill>
          <a:schemeClr val="accent4">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3397FF93-C072-48B1-8911-B25455AA5F1D}">
      <dsp:nvSpPr>
        <dsp:cNvPr id="0" name=""/>
        <dsp:cNvSpPr/>
      </dsp:nvSpPr>
      <dsp:spPr>
        <a:xfrm>
          <a:off x="46862" y="977882"/>
          <a:ext cx="4947227" cy="4947227"/>
        </a:xfrm>
        <a:prstGeom prst="circularArrow">
          <a:avLst>
            <a:gd name="adj1" fmla="val 5085"/>
            <a:gd name="adj2" fmla="val 327528"/>
            <a:gd name="adj3" fmla="val 11552519"/>
            <a:gd name="adj4" fmla="val 7559718"/>
            <a:gd name="adj5" fmla="val 5932"/>
          </a:avLst>
        </a:prstGeom>
        <a:solidFill>
          <a:schemeClr val="accent5">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346B7586-A489-4DA9-860B-9CB5A647C680}">
      <dsp:nvSpPr>
        <dsp:cNvPr id="0" name=""/>
        <dsp:cNvSpPr/>
      </dsp:nvSpPr>
      <dsp:spPr>
        <a:xfrm>
          <a:off x="85106" y="860529"/>
          <a:ext cx="4947227" cy="4947227"/>
        </a:xfrm>
        <a:prstGeom prst="circularArrow">
          <a:avLst>
            <a:gd name="adj1" fmla="val 5085"/>
            <a:gd name="adj2" fmla="val 327528"/>
            <a:gd name="adj3" fmla="val 15872148"/>
            <a:gd name="adj4" fmla="val 11880111"/>
            <a:gd name="adj5" fmla="val 5932"/>
          </a:avLst>
        </a:prstGeom>
        <a:solidFill>
          <a:schemeClr val="accent6">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A0902-5B3E-4CBD-80B5-71CC33993117}">
      <dsp:nvSpPr>
        <dsp:cNvPr id="0" name=""/>
        <dsp:cNvSpPr/>
      </dsp:nvSpPr>
      <dsp:spPr>
        <a:xfrm>
          <a:off x="481096" y="1133046"/>
          <a:ext cx="4402193" cy="4402193"/>
        </a:xfrm>
        <a:prstGeom prst="pie">
          <a:avLst>
            <a:gd name="adj1" fmla="val 16200000"/>
            <a:gd name="adj2" fmla="val 20520000"/>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1</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Transistor Turns on</a:t>
          </a:r>
          <a:endParaRPr lang="en-PK" sz="1600" b="1" u="none" kern="1200" dirty="0">
            <a:latin typeface="Congenial SemiBold" panose="02000503040000020004" pitchFamily="2" charset="0"/>
          </a:endParaRPr>
        </a:p>
      </dsp:txBody>
      <dsp:txXfrm>
        <a:off x="2777574" y="1873034"/>
        <a:ext cx="1414990" cy="943327"/>
      </dsp:txXfrm>
    </dsp:sp>
    <dsp:sp modelId="{5CEE3403-8EA8-4D5D-AF93-AC4DDFF8A911}">
      <dsp:nvSpPr>
        <dsp:cNvPr id="0" name=""/>
        <dsp:cNvSpPr/>
      </dsp:nvSpPr>
      <dsp:spPr>
        <a:xfrm>
          <a:off x="518829" y="1250438"/>
          <a:ext cx="4402193" cy="4402193"/>
        </a:xfrm>
        <a:prstGeom prst="pie">
          <a:avLst>
            <a:gd name="adj1" fmla="val 20520000"/>
            <a:gd name="adj2" fmla="val 3240000"/>
          </a:avLst>
        </a:prstGeom>
        <a:solidFill>
          <a:schemeClr val="accent3">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2</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Current passes through Primary</a:t>
          </a:r>
          <a:endParaRPr lang="en-PK" sz="1600" b="1" u="none" kern="1200" dirty="0">
            <a:latin typeface="Congenial SemiBold" panose="02000503040000020004" pitchFamily="2" charset="0"/>
          </a:endParaRPr>
        </a:p>
      </dsp:txBody>
      <dsp:txXfrm>
        <a:off x="3354052" y="3261821"/>
        <a:ext cx="1310176" cy="1048141"/>
      </dsp:txXfrm>
    </dsp:sp>
    <dsp:sp modelId="{60B387E6-4C81-4E02-8941-1CFB98B0247B}">
      <dsp:nvSpPr>
        <dsp:cNvPr id="0" name=""/>
        <dsp:cNvSpPr/>
      </dsp:nvSpPr>
      <dsp:spPr>
        <a:xfrm>
          <a:off x="419256" y="1322759"/>
          <a:ext cx="4402193" cy="4402193"/>
        </a:xfrm>
        <a:prstGeom prst="pie">
          <a:avLst>
            <a:gd name="adj1" fmla="val 3240000"/>
            <a:gd name="adj2" fmla="val 7560000"/>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3</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Induces a current at the secondary</a:t>
          </a:r>
          <a:endParaRPr lang="en-PK" sz="1600" b="1" u="none" kern="1200" dirty="0">
            <a:latin typeface="Congenial SemiBold" panose="02000503040000020004" pitchFamily="2" charset="0"/>
          </a:endParaRPr>
        </a:p>
      </dsp:txBody>
      <dsp:txXfrm>
        <a:off x="1991468" y="4414776"/>
        <a:ext cx="1257769" cy="1152955"/>
      </dsp:txXfrm>
    </dsp:sp>
    <dsp:sp modelId="{D43D1F6D-DF9E-4C7C-A591-B94D40A9FD71}">
      <dsp:nvSpPr>
        <dsp:cNvPr id="0" name=""/>
        <dsp:cNvSpPr/>
      </dsp:nvSpPr>
      <dsp:spPr>
        <a:xfrm>
          <a:off x="319683" y="1250438"/>
          <a:ext cx="4402193" cy="4402193"/>
        </a:xfrm>
        <a:prstGeom prst="pie">
          <a:avLst>
            <a:gd name="adj1" fmla="val 7560000"/>
            <a:gd name="adj2" fmla="val 11880000"/>
          </a:avLst>
        </a:prstGeom>
        <a:solidFill>
          <a:schemeClr val="accent5">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4</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Current is pulled from Transistor’s Base</a:t>
          </a:r>
          <a:endParaRPr lang="en-PK" sz="1600" b="1" u="none" kern="1200" dirty="0">
            <a:latin typeface="Congenial SemiBold" panose="02000503040000020004" pitchFamily="2" charset="0"/>
          </a:endParaRPr>
        </a:p>
      </dsp:txBody>
      <dsp:txXfrm>
        <a:off x="576477" y="3261821"/>
        <a:ext cx="1310176" cy="1048141"/>
      </dsp:txXfrm>
    </dsp:sp>
    <dsp:sp modelId="{A9BA81BC-C554-45AC-98D6-3EE683C8765F}">
      <dsp:nvSpPr>
        <dsp:cNvPr id="0" name=""/>
        <dsp:cNvSpPr/>
      </dsp:nvSpPr>
      <dsp:spPr>
        <a:xfrm>
          <a:off x="357416" y="1133046"/>
          <a:ext cx="4402193" cy="4402193"/>
        </a:xfrm>
        <a:prstGeom prst="pie">
          <a:avLst>
            <a:gd name="adj1" fmla="val 11880000"/>
            <a:gd name="adj2" fmla="val 16200000"/>
          </a:avLst>
        </a:prstGeom>
        <a:solidFill>
          <a:schemeClr val="accent6">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5</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Transistor Turns off</a:t>
          </a:r>
          <a:endParaRPr lang="en-PK" sz="1400" b="1" u="none" kern="1200" dirty="0">
            <a:latin typeface="Congenial SemiBold" panose="02000503040000020004" pitchFamily="2" charset="0"/>
          </a:endParaRPr>
        </a:p>
      </dsp:txBody>
      <dsp:txXfrm>
        <a:off x="1048141" y="1873034"/>
        <a:ext cx="1414990" cy="943327"/>
      </dsp:txXfrm>
    </dsp:sp>
    <dsp:sp modelId="{CA6F3B54-765F-4888-8CA1-6167B5F9B3B0}">
      <dsp:nvSpPr>
        <dsp:cNvPr id="0" name=""/>
        <dsp:cNvSpPr/>
      </dsp:nvSpPr>
      <dsp:spPr>
        <a:xfrm>
          <a:off x="208372" y="860529"/>
          <a:ext cx="4947227" cy="4947227"/>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70A8DA3F-0910-4992-BD2A-9F1D53E5F1C8}">
      <dsp:nvSpPr>
        <dsp:cNvPr id="0" name=""/>
        <dsp:cNvSpPr/>
      </dsp:nvSpPr>
      <dsp:spPr>
        <a:xfrm>
          <a:off x="246617" y="977882"/>
          <a:ext cx="4947227" cy="4947227"/>
        </a:xfrm>
        <a:prstGeom prst="circularArrow">
          <a:avLst>
            <a:gd name="adj1" fmla="val 5085"/>
            <a:gd name="adj2" fmla="val 327528"/>
            <a:gd name="adj3" fmla="val 2912753"/>
            <a:gd name="adj4" fmla="val 20519953"/>
            <a:gd name="adj5" fmla="val 5932"/>
          </a:avLst>
        </a:prstGeom>
        <a:solidFill>
          <a:schemeClr val="accent3">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C4347D1B-61E1-4681-BD69-2878E1184647}">
      <dsp:nvSpPr>
        <dsp:cNvPr id="0" name=""/>
        <dsp:cNvSpPr/>
      </dsp:nvSpPr>
      <dsp:spPr>
        <a:xfrm>
          <a:off x="146739" y="1050425"/>
          <a:ext cx="4947227" cy="4947227"/>
        </a:xfrm>
        <a:prstGeom prst="circularArrow">
          <a:avLst>
            <a:gd name="adj1" fmla="val 5085"/>
            <a:gd name="adj2" fmla="val 327528"/>
            <a:gd name="adj3" fmla="val 7232777"/>
            <a:gd name="adj4" fmla="val 3239695"/>
            <a:gd name="adj5" fmla="val 5932"/>
          </a:avLst>
        </a:prstGeom>
        <a:solidFill>
          <a:schemeClr val="accent4">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3397FF93-C072-48B1-8911-B25455AA5F1D}">
      <dsp:nvSpPr>
        <dsp:cNvPr id="0" name=""/>
        <dsp:cNvSpPr/>
      </dsp:nvSpPr>
      <dsp:spPr>
        <a:xfrm>
          <a:off x="46862" y="977882"/>
          <a:ext cx="4947227" cy="4947227"/>
        </a:xfrm>
        <a:prstGeom prst="circularArrow">
          <a:avLst>
            <a:gd name="adj1" fmla="val 5085"/>
            <a:gd name="adj2" fmla="val 327528"/>
            <a:gd name="adj3" fmla="val 11552519"/>
            <a:gd name="adj4" fmla="val 7559718"/>
            <a:gd name="adj5" fmla="val 5932"/>
          </a:avLst>
        </a:prstGeom>
        <a:solidFill>
          <a:schemeClr val="accent5">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346B7586-A489-4DA9-860B-9CB5A647C680}">
      <dsp:nvSpPr>
        <dsp:cNvPr id="0" name=""/>
        <dsp:cNvSpPr/>
      </dsp:nvSpPr>
      <dsp:spPr>
        <a:xfrm>
          <a:off x="85106" y="860529"/>
          <a:ext cx="4947227" cy="4947227"/>
        </a:xfrm>
        <a:prstGeom prst="circularArrow">
          <a:avLst>
            <a:gd name="adj1" fmla="val 5085"/>
            <a:gd name="adj2" fmla="val 327528"/>
            <a:gd name="adj3" fmla="val 15872148"/>
            <a:gd name="adj4" fmla="val 11880111"/>
            <a:gd name="adj5" fmla="val 5932"/>
          </a:avLst>
        </a:prstGeom>
        <a:solidFill>
          <a:schemeClr val="accent6">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A0902-5B3E-4CBD-80B5-71CC33993117}">
      <dsp:nvSpPr>
        <dsp:cNvPr id="0" name=""/>
        <dsp:cNvSpPr/>
      </dsp:nvSpPr>
      <dsp:spPr>
        <a:xfrm>
          <a:off x="558508" y="719160"/>
          <a:ext cx="5110539" cy="5110539"/>
        </a:xfrm>
        <a:prstGeom prst="pie">
          <a:avLst>
            <a:gd name="adj1" fmla="val 16200000"/>
            <a:gd name="adj2" fmla="val 20520000"/>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1</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Transistor Turns on</a:t>
          </a:r>
          <a:endParaRPr lang="en-PK" sz="1600" b="1" u="none" kern="1200" dirty="0">
            <a:latin typeface="Congenial SemiBold" panose="02000503040000020004" pitchFamily="2" charset="0"/>
          </a:endParaRPr>
        </a:p>
      </dsp:txBody>
      <dsp:txXfrm>
        <a:off x="3224506" y="1578217"/>
        <a:ext cx="1642673" cy="1095115"/>
      </dsp:txXfrm>
    </dsp:sp>
    <dsp:sp modelId="{5CEE3403-8EA8-4D5D-AF93-AC4DDFF8A911}">
      <dsp:nvSpPr>
        <dsp:cNvPr id="0" name=""/>
        <dsp:cNvSpPr/>
      </dsp:nvSpPr>
      <dsp:spPr>
        <a:xfrm>
          <a:off x="602313" y="855441"/>
          <a:ext cx="5110539" cy="5110539"/>
        </a:xfrm>
        <a:prstGeom prst="pie">
          <a:avLst>
            <a:gd name="adj1" fmla="val 20520000"/>
            <a:gd name="adj2" fmla="val 3240000"/>
          </a:avLst>
        </a:prstGeom>
        <a:solidFill>
          <a:schemeClr val="accent3">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2</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Current passes through Primary</a:t>
          </a:r>
          <a:endParaRPr lang="en-PK" sz="1600" b="1" u="none" kern="1200" dirty="0">
            <a:latin typeface="Congenial SemiBold" panose="02000503040000020004" pitchFamily="2" charset="0"/>
          </a:endParaRPr>
        </a:p>
      </dsp:txBody>
      <dsp:txXfrm>
        <a:off x="3893744" y="3190471"/>
        <a:ext cx="1520993" cy="1216795"/>
      </dsp:txXfrm>
    </dsp:sp>
    <dsp:sp modelId="{60B387E6-4C81-4E02-8941-1CFB98B0247B}">
      <dsp:nvSpPr>
        <dsp:cNvPr id="0" name=""/>
        <dsp:cNvSpPr/>
      </dsp:nvSpPr>
      <dsp:spPr>
        <a:xfrm>
          <a:off x="486718" y="939400"/>
          <a:ext cx="5110539" cy="5110539"/>
        </a:xfrm>
        <a:prstGeom prst="pie">
          <a:avLst>
            <a:gd name="adj1" fmla="val 3240000"/>
            <a:gd name="adj2" fmla="val 7560000"/>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3</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Induces a current at the secondary</a:t>
          </a:r>
          <a:endParaRPr lang="en-PK" sz="1600" b="1" u="none" kern="1200" dirty="0">
            <a:latin typeface="Congenial SemiBold" panose="02000503040000020004" pitchFamily="2" charset="0"/>
          </a:endParaRPr>
        </a:p>
      </dsp:txBody>
      <dsp:txXfrm>
        <a:off x="2311910" y="4528945"/>
        <a:ext cx="1460154" cy="1338474"/>
      </dsp:txXfrm>
    </dsp:sp>
    <dsp:sp modelId="{D43D1F6D-DF9E-4C7C-A591-B94D40A9FD71}">
      <dsp:nvSpPr>
        <dsp:cNvPr id="0" name=""/>
        <dsp:cNvSpPr/>
      </dsp:nvSpPr>
      <dsp:spPr>
        <a:xfrm>
          <a:off x="371122" y="855441"/>
          <a:ext cx="5110539" cy="5110539"/>
        </a:xfrm>
        <a:prstGeom prst="pie">
          <a:avLst>
            <a:gd name="adj1" fmla="val 7560000"/>
            <a:gd name="adj2" fmla="val 11880000"/>
          </a:avLst>
        </a:prstGeom>
        <a:solidFill>
          <a:schemeClr val="accent5">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4</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Current is pulled from Transistor’s Base</a:t>
          </a:r>
          <a:endParaRPr lang="en-PK" sz="1600" b="1" u="none" kern="1200" dirty="0">
            <a:latin typeface="Congenial SemiBold" panose="02000503040000020004" pitchFamily="2" charset="0"/>
          </a:endParaRPr>
        </a:p>
      </dsp:txBody>
      <dsp:txXfrm>
        <a:off x="669237" y="3190471"/>
        <a:ext cx="1520993" cy="1216795"/>
      </dsp:txXfrm>
    </dsp:sp>
    <dsp:sp modelId="{A9BA81BC-C554-45AC-98D6-3EE683C8765F}">
      <dsp:nvSpPr>
        <dsp:cNvPr id="0" name=""/>
        <dsp:cNvSpPr/>
      </dsp:nvSpPr>
      <dsp:spPr>
        <a:xfrm>
          <a:off x="414927" y="719160"/>
          <a:ext cx="5110539" cy="5110539"/>
        </a:xfrm>
        <a:prstGeom prst="pie">
          <a:avLst>
            <a:gd name="adj1" fmla="val 11880000"/>
            <a:gd name="adj2" fmla="val 16200000"/>
          </a:avLst>
        </a:prstGeom>
        <a:solidFill>
          <a:schemeClr val="accent6">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none" kern="1200" dirty="0"/>
            <a:t>5</a:t>
          </a:r>
        </a:p>
        <a:p>
          <a:pPr lvl="0" algn="ctr" defTabSz="889000">
            <a:lnSpc>
              <a:spcPct val="90000"/>
            </a:lnSpc>
            <a:spcBef>
              <a:spcPct val="0"/>
            </a:spcBef>
            <a:spcAft>
              <a:spcPct val="35000"/>
            </a:spcAft>
          </a:pPr>
          <a:r>
            <a:rPr lang="en-US" sz="1600" b="1" u="none" kern="1200" dirty="0">
              <a:latin typeface="Congenial SemiBold" panose="02000503040000020004" pitchFamily="2" charset="0"/>
            </a:rPr>
            <a:t>Transistor Turns off</a:t>
          </a:r>
          <a:endParaRPr lang="en-PK" sz="1400" b="1" u="none" kern="1200" dirty="0">
            <a:latin typeface="Congenial SemiBold" panose="02000503040000020004" pitchFamily="2" charset="0"/>
          </a:endParaRPr>
        </a:p>
      </dsp:txBody>
      <dsp:txXfrm>
        <a:off x="1216795" y="1578217"/>
        <a:ext cx="1642673" cy="1095115"/>
      </dsp:txXfrm>
    </dsp:sp>
    <dsp:sp modelId="{CA6F3B54-765F-4888-8CA1-6167B5F9B3B0}">
      <dsp:nvSpPr>
        <dsp:cNvPr id="0" name=""/>
        <dsp:cNvSpPr/>
      </dsp:nvSpPr>
      <dsp:spPr>
        <a:xfrm>
          <a:off x="241901" y="402793"/>
          <a:ext cx="5743272" cy="5743272"/>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70A8DA3F-0910-4992-BD2A-9F1D53E5F1C8}">
      <dsp:nvSpPr>
        <dsp:cNvPr id="0" name=""/>
        <dsp:cNvSpPr/>
      </dsp:nvSpPr>
      <dsp:spPr>
        <a:xfrm>
          <a:off x="286299" y="539030"/>
          <a:ext cx="5743272" cy="5743272"/>
        </a:xfrm>
        <a:prstGeom prst="circularArrow">
          <a:avLst>
            <a:gd name="adj1" fmla="val 5085"/>
            <a:gd name="adj2" fmla="val 327528"/>
            <a:gd name="adj3" fmla="val 2912753"/>
            <a:gd name="adj4" fmla="val 20519953"/>
            <a:gd name="adj5" fmla="val 5932"/>
          </a:avLst>
        </a:prstGeom>
        <a:solidFill>
          <a:schemeClr val="accent3">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C4347D1B-61E1-4681-BD69-2878E1184647}">
      <dsp:nvSpPr>
        <dsp:cNvPr id="0" name=""/>
        <dsp:cNvSpPr/>
      </dsp:nvSpPr>
      <dsp:spPr>
        <a:xfrm>
          <a:off x="170351" y="623245"/>
          <a:ext cx="5743272" cy="5743272"/>
        </a:xfrm>
        <a:prstGeom prst="circularArrow">
          <a:avLst>
            <a:gd name="adj1" fmla="val 5085"/>
            <a:gd name="adj2" fmla="val 327528"/>
            <a:gd name="adj3" fmla="val 7232777"/>
            <a:gd name="adj4" fmla="val 3239695"/>
            <a:gd name="adj5" fmla="val 5932"/>
          </a:avLst>
        </a:prstGeom>
        <a:solidFill>
          <a:schemeClr val="accent4">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3397FF93-C072-48B1-8911-B25455AA5F1D}">
      <dsp:nvSpPr>
        <dsp:cNvPr id="0" name=""/>
        <dsp:cNvSpPr/>
      </dsp:nvSpPr>
      <dsp:spPr>
        <a:xfrm>
          <a:off x="54402" y="539030"/>
          <a:ext cx="5743272" cy="5743272"/>
        </a:xfrm>
        <a:prstGeom prst="circularArrow">
          <a:avLst>
            <a:gd name="adj1" fmla="val 5085"/>
            <a:gd name="adj2" fmla="val 327528"/>
            <a:gd name="adj3" fmla="val 11552519"/>
            <a:gd name="adj4" fmla="val 7559718"/>
            <a:gd name="adj5" fmla="val 5932"/>
          </a:avLst>
        </a:prstGeom>
        <a:solidFill>
          <a:schemeClr val="accent5">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 modelId="{346B7586-A489-4DA9-860B-9CB5A647C680}">
      <dsp:nvSpPr>
        <dsp:cNvPr id="0" name=""/>
        <dsp:cNvSpPr/>
      </dsp:nvSpPr>
      <dsp:spPr>
        <a:xfrm>
          <a:off x="98801" y="402793"/>
          <a:ext cx="5743272" cy="5743272"/>
        </a:xfrm>
        <a:prstGeom prst="circularArrow">
          <a:avLst>
            <a:gd name="adj1" fmla="val 5085"/>
            <a:gd name="adj2" fmla="val 327528"/>
            <a:gd name="adj3" fmla="val 15872148"/>
            <a:gd name="adj4" fmla="val 11880111"/>
            <a:gd name="adj5" fmla="val 5932"/>
          </a:avLst>
        </a:prstGeom>
        <a:solidFill>
          <a:schemeClr val="accent6">
            <a:hueOff val="0"/>
            <a:satOff val="0"/>
            <a:lumOff val="0"/>
            <a:alphaOff val="0"/>
          </a:schemeClr>
        </a:solidFill>
        <a:ln>
          <a:noFill/>
        </a:ln>
        <a:effectLst/>
        <a:sp3d z="10600">
          <a:bevelT w="40600" h="20600" prst="relaxedInset"/>
        </a:sp3d>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CBC65-3FFF-4DA5-B7D6-350B04A7BB70}">
      <dsp:nvSpPr>
        <dsp:cNvPr id="0" name=""/>
        <dsp:cNvSpPr/>
      </dsp:nvSpPr>
      <dsp:spPr>
        <a:xfrm>
          <a:off x="318872" y="175743"/>
          <a:ext cx="2469567" cy="2469567"/>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Of</a:t>
          </a:r>
        </a:p>
      </dsp:txBody>
      <dsp:txXfrm>
        <a:off x="1629801" y="687590"/>
        <a:ext cx="911387" cy="676191"/>
      </dsp:txXfrm>
    </dsp:sp>
    <dsp:sp modelId="{C5F66C8A-587A-4601-B214-503797EDE5F9}">
      <dsp:nvSpPr>
        <dsp:cNvPr id="0" name=""/>
        <dsp:cNvSpPr/>
      </dsp:nvSpPr>
      <dsp:spPr>
        <a:xfrm>
          <a:off x="318872" y="258650"/>
          <a:ext cx="2469567" cy="2469567"/>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Tesla</a:t>
          </a:r>
        </a:p>
      </dsp:txBody>
      <dsp:txXfrm>
        <a:off x="1629801" y="1540179"/>
        <a:ext cx="911387" cy="676191"/>
      </dsp:txXfrm>
    </dsp:sp>
    <dsp:sp modelId="{8CA3218F-B596-4B2C-B720-BA4E8C5C24F6}">
      <dsp:nvSpPr>
        <dsp:cNvPr id="0" name=""/>
        <dsp:cNvSpPr/>
      </dsp:nvSpPr>
      <dsp:spPr>
        <a:xfrm>
          <a:off x="235965" y="258650"/>
          <a:ext cx="2469567" cy="2469567"/>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Coil </a:t>
          </a:r>
        </a:p>
      </dsp:txBody>
      <dsp:txXfrm>
        <a:off x="483216" y="1540179"/>
        <a:ext cx="911387" cy="676191"/>
      </dsp:txXfrm>
    </dsp:sp>
    <dsp:sp modelId="{C8F8F111-A388-4C6D-97C2-CC805A056B82}">
      <dsp:nvSpPr>
        <dsp:cNvPr id="0" name=""/>
        <dsp:cNvSpPr/>
      </dsp:nvSpPr>
      <dsp:spPr>
        <a:xfrm>
          <a:off x="235965" y="175743"/>
          <a:ext cx="2469567" cy="2469567"/>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Future </a:t>
          </a:r>
        </a:p>
      </dsp:txBody>
      <dsp:txXfrm>
        <a:off x="483216" y="687590"/>
        <a:ext cx="911387" cy="676191"/>
      </dsp:txXfrm>
    </dsp:sp>
    <dsp:sp modelId="{E140FCBE-4044-42E0-9EC7-2DC99C108A00}">
      <dsp:nvSpPr>
        <dsp:cNvPr id="0" name=""/>
        <dsp:cNvSpPr/>
      </dsp:nvSpPr>
      <dsp:spPr>
        <a:xfrm>
          <a:off x="165994" y="22865"/>
          <a:ext cx="2775323" cy="2775323"/>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94B181-15B0-46D3-A505-749E964673D0}">
      <dsp:nvSpPr>
        <dsp:cNvPr id="0" name=""/>
        <dsp:cNvSpPr/>
      </dsp:nvSpPr>
      <dsp:spPr>
        <a:xfrm>
          <a:off x="165994" y="105772"/>
          <a:ext cx="2775323" cy="2775323"/>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4EDC86-8FB9-49BB-8EC9-6D21492BAC69}">
      <dsp:nvSpPr>
        <dsp:cNvPr id="0" name=""/>
        <dsp:cNvSpPr/>
      </dsp:nvSpPr>
      <dsp:spPr>
        <a:xfrm>
          <a:off x="83087" y="105772"/>
          <a:ext cx="2775323" cy="2775323"/>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BF2CA3-258D-42F7-A675-DD2272EAC0DE}">
      <dsp:nvSpPr>
        <dsp:cNvPr id="0" name=""/>
        <dsp:cNvSpPr/>
      </dsp:nvSpPr>
      <dsp:spPr>
        <a:xfrm>
          <a:off x="83087" y="22865"/>
          <a:ext cx="2775323" cy="2775323"/>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CBC65-3FFF-4DA5-B7D6-350B04A7BB70}">
      <dsp:nvSpPr>
        <dsp:cNvPr id="0" name=""/>
        <dsp:cNvSpPr/>
      </dsp:nvSpPr>
      <dsp:spPr>
        <a:xfrm>
          <a:off x="318872" y="175743"/>
          <a:ext cx="2469567" cy="2469567"/>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Of</a:t>
          </a:r>
        </a:p>
      </dsp:txBody>
      <dsp:txXfrm>
        <a:off x="1629801" y="687590"/>
        <a:ext cx="911387" cy="676191"/>
      </dsp:txXfrm>
    </dsp:sp>
    <dsp:sp modelId="{C5F66C8A-587A-4601-B214-503797EDE5F9}">
      <dsp:nvSpPr>
        <dsp:cNvPr id="0" name=""/>
        <dsp:cNvSpPr/>
      </dsp:nvSpPr>
      <dsp:spPr>
        <a:xfrm>
          <a:off x="318872" y="258650"/>
          <a:ext cx="2469567" cy="2469567"/>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Tesla</a:t>
          </a:r>
        </a:p>
      </dsp:txBody>
      <dsp:txXfrm>
        <a:off x="1629801" y="1540179"/>
        <a:ext cx="911387" cy="676191"/>
      </dsp:txXfrm>
    </dsp:sp>
    <dsp:sp modelId="{8CA3218F-B596-4B2C-B720-BA4E8C5C24F6}">
      <dsp:nvSpPr>
        <dsp:cNvPr id="0" name=""/>
        <dsp:cNvSpPr/>
      </dsp:nvSpPr>
      <dsp:spPr>
        <a:xfrm>
          <a:off x="235965" y="258650"/>
          <a:ext cx="2469567" cy="2469567"/>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Coil </a:t>
          </a:r>
        </a:p>
      </dsp:txBody>
      <dsp:txXfrm>
        <a:off x="483216" y="1540179"/>
        <a:ext cx="911387" cy="676191"/>
      </dsp:txXfrm>
    </dsp:sp>
    <dsp:sp modelId="{C8F8F111-A388-4C6D-97C2-CC805A056B82}">
      <dsp:nvSpPr>
        <dsp:cNvPr id="0" name=""/>
        <dsp:cNvSpPr/>
      </dsp:nvSpPr>
      <dsp:spPr>
        <a:xfrm>
          <a:off x="235965" y="175743"/>
          <a:ext cx="2469567" cy="2469567"/>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Future </a:t>
          </a:r>
        </a:p>
      </dsp:txBody>
      <dsp:txXfrm>
        <a:off x="483216" y="687590"/>
        <a:ext cx="911387" cy="676191"/>
      </dsp:txXfrm>
    </dsp:sp>
    <dsp:sp modelId="{E140FCBE-4044-42E0-9EC7-2DC99C108A00}">
      <dsp:nvSpPr>
        <dsp:cNvPr id="0" name=""/>
        <dsp:cNvSpPr/>
      </dsp:nvSpPr>
      <dsp:spPr>
        <a:xfrm>
          <a:off x="165994" y="22865"/>
          <a:ext cx="2775323" cy="2775323"/>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94B181-15B0-46D3-A505-749E964673D0}">
      <dsp:nvSpPr>
        <dsp:cNvPr id="0" name=""/>
        <dsp:cNvSpPr/>
      </dsp:nvSpPr>
      <dsp:spPr>
        <a:xfrm>
          <a:off x="165994" y="105772"/>
          <a:ext cx="2775323" cy="2775323"/>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4EDC86-8FB9-49BB-8EC9-6D21492BAC69}">
      <dsp:nvSpPr>
        <dsp:cNvPr id="0" name=""/>
        <dsp:cNvSpPr/>
      </dsp:nvSpPr>
      <dsp:spPr>
        <a:xfrm>
          <a:off x="83087" y="105772"/>
          <a:ext cx="2775323" cy="2775323"/>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BF2CA3-258D-42F7-A675-DD2272EAC0DE}">
      <dsp:nvSpPr>
        <dsp:cNvPr id="0" name=""/>
        <dsp:cNvSpPr/>
      </dsp:nvSpPr>
      <dsp:spPr>
        <a:xfrm>
          <a:off x="83087" y="22865"/>
          <a:ext cx="2775323" cy="2775323"/>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CBC65-3FFF-4DA5-B7D6-350B04A7BB70}">
      <dsp:nvSpPr>
        <dsp:cNvPr id="0" name=""/>
        <dsp:cNvSpPr/>
      </dsp:nvSpPr>
      <dsp:spPr>
        <a:xfrm>
          <a:off x="318872" y="175743"/>
          <a:ext cx="2469567" cy="2469567"/>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Of</a:t>
          </a:r>
        </a:p>
      </dsp:txBody>
      <dsp:txXfrm>
        <a:off x="1629801" y="687590"/>
        <a:ext cx="911387" cy="676191"/>
      </dsp:txXfrm>
    </dsp:sp>
    <dsp:sp modelId="{C5F66C8A-587A-4601-B214-503797EDE5F9}">
      <dsp:nvSpPr>
        <dsp:cNvPr id="0" name=""/>
        <dsp:cNvSpPr/>
      </dsp:nvSpPr>
      <dsp:spPr>
        <a:xfrm>
          <a:off x="318872" y="258650"/>
          <a:ext cx="2469567" cy="2469567"/>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Tesla</a:t>
          </a:r>
        </a:p>
      </dsp:txBody>
      <dsp:txXfrm>
        <a:off x="1629801" y="1540179"/>
        <a:ext cx="911387" cy="676191"/>
      </dsp:txXfrm>
    </dsp:sp>
    <dsp:sp modelId="{8CA3218F-B596-4B2C-B720-BA4E8C5C24F6}">
      <dsp:nvSpPr>
        <dsp:cNvPr id="0" name=""/>
        <dsp:cNvSpPr/>
      </dsp:nvSpPr>
      <dsp:spPr>
        <a:xfrm>
          <a:off x="235965" y="258650"/>
          <a:ext cx="2469567" cy="2469567"/>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Coil </a:t>
          </a:r>
        </a:p>
      </dsp:txBody>
      <dsp:txXfrm>
        <a:off x="483216" y="1540179"/>
        <a:ext cx="911387" cy="676191"/>
      </dsp:txXfrm>
    </dsp:sp>
    <dsp:sp modelId="{C8F8F111-A388-4C6D-97C2-CC805A056B82}">
      <dsp:nvSpPr>
        <dsp:cNvPr id="0" name=""/>
        <dsp:cNvSpPr/>
      </dsp:nvSpPr>
      <dsp:spPr>
        <a:xfrm>
          <a:off x="235965" y="175743"/>
          <a:ext cx="2469567" cy="2469567"/>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Future </a:t>
          </a:r>
        </a:p>
      </dsp:txBody>
      <dsp:txXfrm>
        <a:off x="483216" y="687590"/>
        <a:ext cx="911387" cy="676191"/>
      </dsp:txXfrm>
    </dsp:sp>
    <dsp:sp modelId="{E140FCBE-4044-42E0-9EC7-2DC99C108A00}">
      <dsp:nvSpPr>
        <dsp:cNvPr id="0" name=""/>
        <dsp:cNvSpPr/>
      </dsp:nvSpPr>
      <dsp:spPr>
        <a:xfrm>
          <a:off x="165994" y="22865"/>
          <a:ext cx="2775323" cy="2775323"/>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94B181-15B0-46D3-A505-749E964673D0}">
      <dsp:nvSpPr>
        <dsp:cNvPr id="0" name=""/>
        <dsp:cNvSpPr/>
      </dsp:nvSpPr>
      <dsp:spPr>
        <a:xfrm>
          <a:off x="165994" y="105772"/>
          <a:ext cx="2775323" cy="2775323"/>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4EDC86-8FB9-49BB-8EC9-6D21492BAC69}">
      <dsp:nvSpPr>
        <dsp:cNvPr id="0" name=""/>
        <dsp:cNvSpPr/>
      </dsp:nvSpPr>
      <dsp:spPr>
        <a:xfrm>
          <a:off x="83087" y="105772"/>
          <a:ext cx="2775323" cy="2775323"/>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BF2CA3-258D-42F7-A675-DD2272EAC0DE}">
      <dsp:nvSpPr>
        <dsp:cNvPr id="0" name=""/>
        <dsp:cNvSpPr/>
      </dsp:nvSpPr>
      <dsp:spPr>
        <a:xfrm>
          <a:off x="83087" y="22865"/>
          <a:ext cx="2775323" cy="2775323"/>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CBC65-3FFF-4DA5-B7D6-350B04A7BB70}">
      <dsp:nvSpPr>
        <dsp:cNvPr id="0" name=""/>
        <dsp:cNvSpPr/>
      </dsp:nvSpPr>
      <dsp:spPr>
        <a:xfrm>
          <a:off x="318872" y="175743"/>
          <a:ext cx="2469567" cy="2469567"/>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Of</a:t>
          </a:r>
        </a:p>
      </dsp:txBody>
      <dsp:txXfrm>
        <a:off x="1629801" y="687590"/>
        <a:ext cx="911387" cy="676191"/>
      </dsp:txXfrm>
    </dsp:sp>
    <dsp:sp modelId="{C5F66C8A-587A-4601-B214-503797EDE5F9}">
      <dsp:nvSpPr>
        <dsp:cNvPr id="0" name=""/>
        <dsp:cNvSpPr/>
      </dsp:nvSpPr>
      <dsp:spPr>
        <a:xfrm>
          <a:off x="318872" y="258650"/>
          <a:ext cx="2469567" cy="2469567"/>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Tesla</a:t>
          </a:r>
        </a:p>
      </dsp:txBody>
      <dsp:txXfrm>
        <a:off x="1629801" y="1540179"/>
        <a:ext cx="911387" cy="676191"/>
      </dsp:txXfrm>
    </dsp:sp>
    <dsp:sp modelId="{8CA3218F-B596-4B2C-B720-BA4E8C5C24F6}">
      <dsp:nvSpPr>
        <dsp:cNvPr id="0" name=""/>
        <dsp:cNvSpPr/>
      </dsp:nvSpPr>
      <dsp:spPr>
        <a:xfrm>
          <a:off x="235965" y="258650"/>
          <a:ext cx="2469567" cy="2469567"/>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Coil </a:t>
          </a:r>
        </a:p>
      </dsp:txBody>
      <dsp:txXfrm>
        <a:off x="483216" y="1540179"/>
        <a:ext cx="911387" cy="676191"/>
      </dsp:txXfrm>
    </dsp:sp>
    <dsp:sp modelId="{C8F8F111-A388-4C6D-97C2-CC805A056B82}">
      <dsp:nvSpPr>
        <dsp:cNvPr id="0" name=""/>
        <dsp:cNvSpPr/>
      </dsp:nvSpPr>
      <dsp:spPr>
        <a:xfrm>
          <a:off x="235965" y="175743"/>
          <a:ext cx="2469567" cy="2469567"/>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Future </a:t>
          </a:r>
        </a:p>
      </dsp:txBody>
      <dsp:txXfrm>
        <a:off x="483216" y="687590"/>
        <a:ext cx="911387" cy="676191"/>
      </dsp:txXfrm>
    </dsp:sp>
    <dsp:sp modelId="{E140FCBE-4044-42E0-9EC7-2DC99C108A00}">
      <dsp:nvSpPr>
        <dsp:cNvPr id="0" name=""/>
        <dsp:cNvSpPr/>
      </dsp:nvSpPr>
      <dsp:spPr>
        <a:xfrm>
          <a:off x="165994" y="22865"/>
          <a:ext cx="2775323" cy="2775323"/>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94B181-15B0-46D3-A505-749E964673D0}">
      <dsp:nvSpPr>
        <dsp:cNvPr id="0" name=""/>
        <dsp:cNvSpPr/>
      </dsp:nvSpPr>
      <dsp:spPr>
        <a:xfrm>
          <a:off x="165994" y="105772"/>
          <a:ext cx="2775323" cy="2775323"/>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4EDC86-8FB9-49BB-8EC9-6D21492BAC69}">
      <dsp:nvSpPr>
        <dsp:cNvPr id="0" name=""/>
        <dsp:cNvSpPr/>
      </dsp:nvSpPr>
      <dsp:spPr>
        <a:xfrm>
          <a:off x="83087" y="105772"/>
          <a:ext cx="2775323" cy="2775323"/>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BF2CA3-258D-42F7-A675-DD2272EAC0DE}">
      <dsp:nvSpPr>
        <dsp:cNvPr id="0" name=""/>
        <dsp:cNvSpPr/>
      </dsp:nvSpPr>
      <dsp:spPr>
        <a:xfrm>
          <a:off x="83087" y="22865"/>
          <a:ext cx="2775323" cy="2775323"/>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CBC65-3FFF-4DA5-B7D6-350B04A7BB70}">
      <dsp:nvSpPr>
        <dsp:cNvPr id="0" name=""/>
        <dsp:cNvSpPr/>
      </dsp:nvSpPr>
      <dsp:spPr>
        <a:xfrm>
          <a:off x="318872" y="175743"/>
          <a:ext cx="2469567" cy="2469567"/>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Of</a:t>
          </a:r>
        </a:p>
      </dsp:txBody>
      <dsp:txXfrm>
        <a:off x="1629801" y="687590"/>
        <a:ext cx="911387" cy="676191"/>
      </dsp:txXfrm>
    </dsp:sp>
    <dsp:sp modelId="{C5F66C8A-587A-4601-B214-503797EDE5F9}">
      <dsp:nvSpPr>
        <dsp:cNvPr id="0" name=""/>
        <dsp:cNvSpPr/>
      </dsp:nvSpPr>
      <dsp:spPr>
        <a:xfrm>
          <a:off x="318872" y="258650"/>
          <a:ext cx="2469567" cy="2469567"/>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Tesla</a:t>
          </a:r>
        </a:p>
      </dsp:txBody>
      <dsp:txXfrm>
        <a:off x="1629801" y="1540179"/>
        <a:ext cx="911387" cy="676191"/>
      </dsp:txXfrm>
    </dsp:sp>
    <dsp:sp modelId="{8CA3218F-B596-4B2C-B720-BA4E8C5C24F6}">
      <dsp:nvSpPr>
        <dsp:cNvPr id="0" name=""/>
        <dsp:cNvSpPr/>
      </dsp:nvSpPr>
      <dsp:spPr>
        <a:xfrm>
          <a:off x="235965" y="258650"/>
          <a:ext cx="2469567" cy="2469567"/>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Coil </a:t>
          </a:r>
        </a:p>
      </dsp:txBody>
      <dsp:txXfrm>
        <a:off x="483216" y="1540179"/>
        <a:ext cx="911387" cy="676191"/>
      </dsp:txXfrm>
    </dsp:sp>
    <dsp:sp modelId="{C8F8F111-A388-4C6D-97C2-CC805A056B82}">
      <dsp:nvSpPr>
        <dsp:cNvPr id="0" name=""/>
        <dsp:cNvSpPr/>
      </dsp:nvSpPr>
      <dsp:spPr>
        <a:xfrm>
          <a:off x="235965" y="175743"/>
          <a:ext cx="2469567" cy="2469567"/>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t>Future </a:t>
          </a:r>
        </a:p>
      </dsp:txBody>
      <dsp:txXfrm>
        <a:off x="483216" y="687590"/>
        <a:ext cx="911387" cy="676191"/>
      </dsp:txXfrm>
    </dsp:sp>
    <dsp:sp modelId="{E140FCBE-4044-42E0-9EC7-2DC99C108A00}">
      <dsp:nvSpPr>
        <dsp:cNvPr id="0" name=""/>
        <dsp:cNvSpPr/>
      </dsp:nvSpPr>
      <dsp:spPr>
        <a:xfrm>
          <a:off x="165994" y="22865"/>
          <a:ext cx="2775323" cy="2775323"/>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94B181-15B0-46D3-A505-749E964673D0}">
      <dsp:nvSpPr>
        <dsp:cNvPr id="0" name=""/>
        <dsp:cNvSpPr/>
      </dsp:nvSpPr>
      <dsp:spPr>
        <a:xfrm>
          <a:off x="165994" y="105772"/>
          <a:ext cx="2775323" cy="2775323"/>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4EDC86-8FB9-49BB-8EC9-6D21492BAC69}">
      <dsp:nvSpPr>
        <dsp:cNvPr id="0" name=""/>
        <dsp:cNvSpPr/>
      </dsp:nvSpPr>
      <dsp:spPr>
        <a:xfrm>
          <a:off x="83087" y="105772"/>
          <a:ext cx="2775323" cy="2775323"/>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BF2CA3-258D-42F7-A675-DD2272EAC0DE}">
      <dsp:nvSpPr>
        <dsp:cNvPr id="0" name=""/>
        <dsp:cNvSpPr/>
      </dsp:nvSpPr>
      <dsp:spPr>
        <a:xfrm>
          <a:off x="83087" y="22865"/>
          <a:ext cx="2775323" cy="2775323"/>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BDBA95-F7AF-4E8F-975E-AC56E603654C}" type="datetimeFigureOut">
              <a:rPr lang="en-PK" smtClean="0"/>
              <a:t>19/05/2023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C699F-4BC5-49F2-8951-4A0C9EA3D11A}" type="slidenum">
              <a:rPr lang="en-PK" smtClean="0"/>
              <a:t>‹#›</a:t>
            </a:fld>
            <a:endParaRPr lang="en-PK"/>
          </a:p>
        </p:txBody>
      </p:sp>
    </p:spTree>
    <p:extLst>
      <p:ext uri="{BB962C8B-B14F-4D97-AF65-F5344CB8AC3E}">
        <p14:creationId xmlns:p14="http://schemas.microsoft.com/office/powerpoint/2010/main" val="2599575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 pull driver delivers more power, cleans any distortions, Operate at higher frequency. It can handle high voltage as much as 500V and high sink current as much as 2.5 A. High speed power Mosfet and High power IGBT. IRFP has high power losses.</a:t>
            </a:r>
          </a:p>
          <a:p>
            <a:pPr algn="l">
              <a:buFont typeface="Arial" panose="020B0604020202020204" pitchFamily="34" charset="0"/>
              <a:buChar char="•"/>
            </a:pPr>
            <a:r>
              <a:rPr lang="en-US" b="0" i="0" dirty="0">
                <a:solidFill>
                  <a:srgbClr val="111111"/>
                </a:solidFill>
                <a:effectLst/>
                <a:latin typeface="-apple-system"/>
              </a:rPr>
              <a:t>The IRFP460P MOSFET has a high drain-source voltage of 500V, which may exceed the maximum output voltage of the 2110 driver, which is 500V.</a:t>
            </a:r>
          </a:p>
          <a:p>
            <a:pPr algn="l">
              <a:buFont typeface="Arial" panose="020B0604020202020204" pitchFamily="34" charset="0"/>
              <a:buChar char="•"/>
            </a:pPr>
            <a:r>
              <a:rPr lang="en-US" b="0" i="0" dirty="0">
                <a:solidFill>
                  <a:srgbClr val="111111"/>
                </a:solidFill>
                <a:effectLst/>
                <a:latin typeface="-apple-system"/>
              </a:rPr>
              <a:t>The IRFP460P MOSFET has a high input capacitance of 4200 pF, which may require a higher gate charge and output current than the 2110 driver can provide, which is 2.5A peak2.</a:t>
            </a:r>
          </a:p>
          <a:p>
            <a:pPr algn="l">
              <a:buFont typeface="Arial" panose="020B0604020202020204" pitchFamily="34" charset="0"/>
              <a:buChar char="•"/>
            </a:pPr>
            <a:r>
              <a:rPr lang="en-US" b="0" i="0" dirty="0">
                <a:solidFill>
                  <a:srgbClr val="111111"/>
                </a:solidFill>
                <a:effectLst/>
                <a:latin typeface="-apple-system"/>
              </a:rPr>
              <a:t>Therefore, using the 2110 driver and the IRFP460P MOSFET for a Tesla coil may result in poor performance, inefficiency, and damage to the components. A better choice would be to use a driver that can handle higher output voltage and current, such as the IR2117S driver1, and a MOSFET that has lower input capacitance and RDS(on), such as the IRFP260N MOSFET3.</a:t>
            </a:r>
            <a:endParaRPr lang="en-US" dirty="0"/>
          </a:p>
        </p:txBody>
      </p:sp>
      <p:sp>
        <p:nvSpPr>
          <p:cNvPr id="4" name="Slide Number Placeholder 3"/>
          <p:cNvSpPr>
            <a:spLocks noGrp="1"/>
          </p:cNvSpPr>
          <p:nvPr>
            <p:ph type="sldNum" sz="quarter" idx="5"/>
          </p:nvPr>
        </p:nvSpPr>
        <p:spPr/>
        <p:txBody>
          <a:bodyPr/>
          <a:lstStyle/>
          <a:p>
            <a:fld id="{696C699F-4BC5-49F2-8951-4A0C9EA3D11A}" type="slidenum">
              <a:rPr lang="en-PK" smtClean="0"/>
              <a:t>23</a:t>
            </a:fld>
            <a:endParaRPr lang="en-PK"/>
          </a:p>
        </p:txBody>
      </p:sp>
    </p:spTree>
    <p:extLst>
      <p:ext uri="{BB962C8B-B14F-4D97-AF65-F5344CB8AC3E}">
        <p14:creationId xmlns:p14="http://schemas.microsoft.com/office/powerpoint/2010/main" val="4203982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D53E8-6812-22A8-B5DA-75F914C11F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xmlns="" id="{42040AAD-9C63-F5DB-F70A-02D2AAB38B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xmlns="" id="{20473A41-6B43-2E3E-D25B-947990FB7634}"/>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5" name="Footer Placeholder 4">
            <a:extLst>
              <a:ext uri="{FF2B5EF4-FFF2-40B4-BE49-F238E27FC236}">
                <a16:creationId xmlns:a16="http://schemas.microsoft.com/office/drawing/2014/main" xmlns="" id="{CA2BED91-DAAA-A432-2FEB-C1B55293293D}"/>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xmlns="" id="{4AB92D99-2D62-777E-BBB0-81224E0CED95}"/>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161396051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367DFB-360C-B716-B725-ACEBC32408C0}"/>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xmlns="" id="{8804E128-10FD-D545-E319-9515F2A147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xmlns="" id="{E43103D3-7900-107F-BC5B-EBD188E3EF93}"/>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5" name="Footer Placeholder 4">
            <a:extLst>
              <a:ext uri="{FF2B5EF4-FFF2-40B4-BE49-F238E27FC236}">
                <a16:creationId xmlns:a16="http://schemas.microsoft.com/office/drawing/2014/main" xmlns="" id="{E73B607A-1076-C863-2858-552117F8E27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xmlns="" id="{BFBC47A2-87E3-AC2A-B9A6-D8CC120A16B9}"/>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116104291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D976D58-6794-7314-56BD-4C4926B130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xmlns="" id="{9AB9DE3D-29B9-699F-1A80-60F11019BE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xmlns="" id="{ED6A8A63-7DE7-8D33-09CB-50C28AC21609}"/>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5" name="Footer Placeholder 4">
            <a:extLst>
              <a:ext uri="{FF2B5EF4-FFF2-40B4-BE49-F238E27FC236}">
                <a16:creationId xmlns:a16="http://schemas.microsoft.com/office/drawing/2014/main" xmlns="" id="{A302E429-498F-BAEE-A2E0-B33EC389717C}"/>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xmlns="" id="{9107C8ED-5EDF-C6A0-8F41-F80C92D8E9F8}"/>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1373652614"/>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C827FE-403A-554F-E2BC-1C44DA6F440B}"/>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xmlns="" id="{E7412002-EF5F-EFF6-6ED2-66FF3FC385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xmlns="" id="{1D7EEFE0-32D0-71F5-15E6-93AC09895170}"/>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5" name="Footer Placeholder 4">
            <a:extLst>
              <a:ext uri="{FF2B5EF4-FFF2-40B4-BE49-F238E27FC236}">
                <a16:creationId xmlns:a16="http://schemas.microsoft.com/office/drawing/2014/main" xmlns="" id="{5F6A901A-7654-4885-0EDB-3A35D42D882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xmlns="" id="{D54696A7-D848-0DE0-AC07-73F07AB85605}"/>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282733747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2C9222-64F4-3E80-98E4-6503D1E5E6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xmlns="" id="{E9717ADB-75B2-6547-C657-2CC109BC68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84D82FB-07B6-7E08-AAD3-115160AC22B4}"/>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5" name="Footer Placeholder 4">
            <a:extLst>
              <a:ext uri="{FF2B5EF4-FFF2-40B4-BE49-F238E27FC236}">
                <a16:creationId xmlns:a16="http://schemas.microsoft.com/office/drawing/2014/main" xmlns="" id="{46982267-7881-5185-A631-B8AE533E449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xmlns="" id="{D5CA8393-C295-FF18-3AC1-00EC4E9D41B5}"/>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327950496"/>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4A6FCF-A16A-FB09-DFFC-ECF0B00587A8}"/>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xmlns="" id="{1D8983FD-1986-E812-929D-4C72A035A5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xmlns="" id="{38427D21-C5CC-D9B0-36BA-B029E6609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xmlns="" id="{8080CE59-425E-D6E9-D661-5CD8161AF0FD}"/>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6" name="Footer Placeholder 5">
            <a:extLst>
              <a:ext uri="{FF2B5EF4-FFF2-40B4-BE49-F238E27FC236}">
                <a16:creationId xmlns:a16="http://schemas.microsoft.com/office/drawing/2014/main" xmlns="" id="{74052165-99C4-A53F-AB40-12D0C3704BB6}"/>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xmlns="" id="{1EAD9A87-EA2D-8559-F5A8-03661A364633}"/>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241982738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CC412-89A0-3EBF-0B16-2B0EE0C1D616}"/>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xmlns="" id="{C0A6755C-1B49-AD7E-7BA9-082E446EB3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039133E-BCBA-FB96-3D12-0BEF1C332F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xmlns="" id="{FC815350-0EA2-19FE-1AC2-404C9993E1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C5A8E1F-C11B-325F-FEA3-B375774098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xmlns="" id="{D13CBD1E-AF9D-F4AD-22A6-7962C9C93F9D}"/>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8" name="Footer Placeholder 7">
            <a:extLst>
              <a:ext uri="{FF2B5EF4-FFF2-40B4-BE49-F238E27FC236}">
                <a16:creationId xmlns:a16="http://schemas.microsoft.com/office/drawing/2014/main" xmlns="" id="{11E5AD6F-F1A6-F31E-C059-FEDAF43F1F7F}"/>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xmlns="" id="{CA09B037-22B0-51CA-252C-4DCAF3FBB60B}"/>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381938736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26017F-7A96-31A5-7FE3-AD8B328CEF5F}"/>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xmlns="" id="{3F13490A-9543-1CAF-260C-C5B975253593}"/>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4" name="Footer Placeholder 3">
            <a:extLst>
              <a:ext uri="{FF2B5EF4-FFF2-40B4-BE49-F238E27FC236}">
                <a16:creationId xmlns:a16="http://schemas.microsoft.com/office/drawing/2014/main" xmlns="" id="{C61BC9BB-494A-AA51-E2A3-B3E58642244A}"/>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xmlns="" id="{1DC5A28B-1B52-8696-BEA3-FC76CA9EECF0}"/>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427995555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7003BC9-870B-07BA-7CE6-082D18A60E0F}"/>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3" name="Footer Placeholder 2">
            <a:extLst>
              <a:ext uri="{FF2B5EF4-FFF2-40B4-BE49-F238E27FC236}">
                <a16:creationId xmlns:a16="http://schemas.microsoft.com/office/drawing/2014/main" xmlns="" id="{1F60A92F-2412-D5D5-2F9D-22CB4B0B0ED3}"/>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xmlns="" id="{78B4100A-A1D7-1A86-A782-5CD825FC5E5C}"/>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2779047940"/>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8004AE-D979-0279-963A-8283718DFD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xmlns="" id="{67749D4C-99AA-C6E3-0DFF-F52574EC1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xmlns="" id="{A31FDFC6-BA64-4F7E-A354-CEE7AFF09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D583C01-698E-DCE3-32C9-7C6796118B90}"/>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6" name="Footer Placeholder 5">
            <a:extLst>
              <a:ext uri="{FF2B5EF4-FFF2-40B4-BE49-F238E27FC236}">
                <a16:creationId xmlns:a16="http://schemas.microsoft.com/office/drawing/2014/main" xmlns="" id="{8BA05907-526F-9320-68DB-63DF5A7C2466}"/>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xmlns="" id="{B59B9D25-5B58-ADB8-D8CD-A9D732C50AC8}"/>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347911928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17999-A027-4B6B-50A9-042F14FFEB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xmlns="" id="{92049C3B-529C-800F-A26A-0AD77B80A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xmlns="" id="{7D4B3648-50BC-DE89-9B56-A9F0DB8F1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93936DE-D1A5-64C3-24A0-3277B77FF237}"/>
              </a:ext>
            </a:extLst>
          </p:cNvPr>
          <p:cNvSpPr>
            <a:spLocks noGrp="1"/>
          </p:cNvSpPr>
          <p:nvPr>
            <p:ph type="dt" sz="half" idx="10"/>
          </p:nvPr>
        </p:nvSpPr>
        <p:spPr/>
        <p:txBody>
          <a:bodyPr/>
          <a:lstStyle/>
          <a:p>
            <a:fld id="{7902EAB2-D2DF-4B2D-A959-6C1CB4755EC5}" type="datetimeFigureOut">
              <a:rPr lang="en-PK" smtClean="0"/>
              <a:t>19/05/2023</a:t>
            </a:fld>
            <a:endParaRPr lang="en-PK"/>
          </a:p>
        </p:txBody>
      </p:sp>
      <p:sp>
        <p:nvSpPr>
          <p:cNvPr id="6" name="Footer Placeholder 5">
            <a:extLst>
              <a:ext uri="{FF2B5EF4-FFF2-40B4-BE49-F238E27FC236}">
                <a16:creationId xmlns:a16="http://schemas.microsoft.com/office/drawing/2014/main" xmlns="" id="{13843D34-96EF-2A5B-E68C-A1499B780A2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xmlns="" id="{F3DC4DF2-5270-4FB9-FCA4-BDA4E373C48B}"/>
              </a:ext>
            </a:extLst>
          </p:cNvPr>
          <p:cNvSpPr>
            <a:spLocks noGrp="1"/>
          </p:cNvSpPr>
          <p:nvPr>
            <p:ph type="sldNum" sz="quarter" idx="12"/>
          </p:nvPr>
        </p:nvSpPr>
        <p:spPr/>
        <p:txBody>
          <a:bodyPr/>
          <a:lstStyle/>
          <a:p>
            <a:fld id="{880023E3-BE8C-46DE-875D-845C0403451A}" type="slidenum">
              <a:rPr lang="en-PK" smtClean="0"/>
              <a:t>‹#›</a:t>
            </a:fld>
            <a:endParaRPr lang="en-PK"/>
          </a:p>
        </p:txBody>
      </p:sp>
    </p:spTree>
    <p:extLst>
      <p:ext uri="{BB962C8B-B14F-4D97-AF65-F5344CB8AC3E}">
        <p14:creationId xmlns:p14="http://schemas.microsoft.com/office/powerpoint/2010/main" val="886492092"/>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5849FAA-73B4-AC5E-5751-141BC8BC51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xmlns="" id="{A2FB1BA3-9E19-3C7F-C6AF-F87E38CAC4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xmlns="" id="{19C9A9D0-8491-F83C-762E-17CBF889A9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2EAB2-D2DF-4B2D-A959-6C1CB4755EC5}" type="datetimeFigureOut">
              <a:rPr lang="en-PK" smtClean="0"/>
              <a:t>19/05/2023</a:t>
            </a:fld>
            <a:endParaRPr lang="en-PK"/>
          </a:p>
        </p:txBody>
      </p:sp>
      <p:sp>
        <p:nvSpPr>
          <p:cNvPr id="5" name="Footer Placeholder 4">
            <a:extLst>
              <a:ext uri="{FF2B5EF4-FFF2-40B4-BE49-F238E27FC236}">
                <a16:creationId xmlns:a16="http://schemas.microsoft.com/office/drawing/2014/main" xmlns="" id="{A566E3D6-F947-F6CC-A9FD-6254036FD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xmlns="" id="{1AB5513F-C374-DA64-C318-73F5B8450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0023E3-BE8C-46DE-875D-845C0403451A}" type="slidenum">
              <a:rPr lang="en-PK" smtClean="0"/>
              <a:t>‹#›</a:t>
            </a:fld>
            <a:endParaRPr lang="en-PK"/>
          </a:p>
        </p:txBody>
      </p:sp>
    </p:spTree>
    <p:extLst>
      <p:ext uri="{BB962C8B-B14F-4D97-AF65-F5344CB8AC3E}">
        <p14:creationId xmlns:p14="http://schemas.microsoft.com/office/powerpoint/2010/main" val="3972696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png"/><Relationship Id="rId7" Type="http://schemas.openxmlformats.org/officeDocument/2006/relationships/diagramColors" Target="../diagrams/colors4.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jpeg"/><Relationship Id="rId11" Type="http://schemas.microsoft.com/office/2007/relationships/diagramDrawing" Target="../diagrams/drawing5.xml"/><Relationship Id="rId5" Type="http://schemas.openxmlformats.org/officeDocument/2006/relationships/image" Target="../media/image19.jpeg"/><Relationship Id="rId10" Type="http://schemas.openxmlformats.org/officeDocument/2006/relationships/diagramColors" Target="../diagrams/colors5.xml"/><Relationship Id="rId4" Type="http://schemas.openxmlformats.org/officeDocument/2006/relationships/image" Target="../media/image18.jpeg"/><Relationship Id="rId9"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16.jpeg"/><Relationship Id="rId7" Type="http://schemas.openxmlformats.org/officeDocument/2006/relationships/diagramData" Target="../diagrams/data6.xml"/><Relationship Id="rId12"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jpeg"/><Relationship Id="rId11" Type="http://schemas.microsoft.com/office/2007/relationships/diagramDrawing" Target="../diagrams/drawing6.xml"/><Relationship Id="rId5" Type="http://schemas.openxmlformats.org/officeDocument/2006/relationships/image" Target="../media/image19.jpeg"/><Relationship Id="rId10" Type="http://schemas.openxmlformats.org/officeDocument/2006/relationships/diagramColors" Target="../diagrams/colors6.xml"/><Relationship Id="rId4" Type="http://schemas.openxmlformats.org/officeDocument/2006/relationships/image" Target="../media/image18.jpeg"/><Relationship Id="rId9"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6.jpeg"/><Relationship Id="rId7" Type="http://schemas.openxmlformats.org/officeDocument/2006/relationships/diagramData" Target="../diagrams/data7.xml"/><Relationship Id="rId12"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9.jpeg"/><Relationship Id="rId10" Type="http://schemas.openxmlformats.org/officeDocument/2006/relationships/diagramColors" Target="../diagrams/colors7.xml"/><Relationship Id="rId4" Type="http://schemas.openxmlformats.org/officeDocument/2006/relationships/image" Target="../media/image18.jpeg"/><Relationship Id="rId9"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16.jpeg"/><Relationship Id="rId7" Type="http://schemas.openxmlformats.org/officeDocument/2006/relationships/diagramData" Target="../diagrams/data8.xml"/><Relationship Id="rId12"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jpeg"/><Relationship Id="rId11" Type="http://schemas.microsoft.com/office/2007/relationships/diagramDrawing" Target="../diagrams/drawing8.xml"/><Relationship Id="rId5" Type="http://schemas.openxmlformats.org/officeDocument/2006/relationships/image" Target="../media/image19.jpeg"/><Relationship Id="rId10" Type="http://schemas.openxmlformats.org/officeDocument/2006/relationships/diagramColors" Target="../diagrams/colors8.xml"/><Relationship Id="rId4" Type="http://schemas.openxmlformats.org/officeDocument/2006/relationships/image" Target="../media/image18.jpeg"/><Relationship Id="rId9"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16.jpeg"/><Relationship Id="rId7" Type="http://schemas.openxmlformats.org/officeDocument/2006/relationships/diagramData" Target="../diagrams/data9.xml"/><Relationship Id="rId12"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jpeg"/><Relationship Id="rId11" Type="http://schemas.microsoft.com/office/2007/relationships/diagramDrawing" Target="../diagrams/drawing9.xml"/><Relationship Id="rId5" Type="http://schemas.openxmlformats.org/officeDocument/2006/relationships/image" Target="../media/image19.jpeg"/><Relationship Id="rId10" Type="http://schemas.openxmlformats.org/officeDocument/2006/relationships/diagramColors" Target="../diagrams/colors9.xml"/><Relationship Id="rId4" Type="http://schemas.openxmlformats.org/officeDocument/2006/relationships/image" Target="../media/image18.jpeg"/><Relationship Id="rId9"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image" Target="../media/image16.jpeg"/><Relationship Id="rId7" Type="http://schemas.openxmlformats.org/officeDocument/2006/relationships/diagramData" Target="../diagrams/data10.xml"/><Relationship Id="rId12"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jpeg"/><Relationship Id="rId11" Type="http://schemas.microsoft.com/office/2007/relationships/diagramDrawing" Target="../diagrams/drawing10.xml"/><Relationship Id="rId5" Type="http://schemas.openxmlformats.org/officeDocument/2006/relationships/image" Target="../media/image19.jpeg"/><Relationship Id="rId10" Type="http://schemas.openxmlformats.org/officeDocument/2006/relationships/diagramColors" Target="../diagrams/colors10.xml"/><Relationship Id="rId4" Type="http://schemas.openxmlformats.org/officeDocument/2006/relationships/image" Target="../media/image18.jpeg"/><Relationship Id="rId9"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www.elprocus.com/what-is-tesla-coil-circuit-diagram-working-its-applications/" TargetMode="External"/><Relationship Id="rId3" Type="http://schemas.openxmlformats.org/officeDocument/2006/relationships/hyperlink" Target="https://www.electroboom.com/?p=575" TargetMode="External"/><Relationship Id="rId7" Type="http://schemas.openxmlformats.org/officeDocument/2006/relationships/hyperlink" Target="https://en.m.wikipedia.org/wiki/Tesla_coil" TargetMode="Externa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s://www.electroboom.com/?p=521" TargetMode="External"/><Relationship Id="rId5" Type="http://schemas.openxmlformats.org/officeDocument/2006/relationships/hyperlink" Target="https://toshiba.semicon-storage.com/ap-en/semiconductor/product/bipolar-transistors/detail.2SC5200.html" TargetMode="External"/><Relationship Id="rId4" Type="http://schemas.openxmlformats.org/officeDocument/2006/relationships/hyperlink" Target="https://www.google.com/url?sa=t&amp;source=web&amp;rct=j&amp;url=https://toshiba.semicon-storage.com/ap-en/semiconductor/product/bipolar-transistors/detail.2SC5200.html&amp;ved=2ahUKEwjruenZzoD_AhVzQkEAHYziBTEQFnoECBAQAQ&amp;usg=AOvVaw1grRT4dbcIWW3fzFcoY2cC"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xmlns="" id="{86FF76B9-219D-4469-AF87-0236D2903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2">
            <a:extLst>
              <a:ext uri="{FF2B5EF4-FFF2-40B4-BE49-F238E27FC236}">
                <a16:creationId xmlns:a16="http://schemas.microsoft.com/office/drawing/2014/main" xmlns="" id="{DB88BD78-87E1-424D-B479-C37D8E41B12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xmlns="" id="{C05EB894-9410-4B20-95E4-7A25101AB8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xmlns="" id="{166E38B6-B050-4340-8E8F-3A971DADC0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633C5E46-DAC5-4661-9C87-22B08E2A51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FBBB1FAE-B8C1-7BD7-C238-5E91804BC3C2}"/>
              </a:ext>
            </a:extLst>
          </p:cNvPr>
          <p:cNvGrpSpPr/>
          <p:nvPr/>
        </p:nvGrpSpPr>
        <p:grpSpPr>
          <a:xfrm>
            <a:off x="6279461" y="643467"/>
            <a:ext cx="4872039" cy="5796788"/>
            <a:chOff x="6279462" y="643467"/>
            <a:chExt cx="4484364" cy="5571065"/>
          </a:xfrm>
        </p:grpSpPr>
        <p:sp>
          <p:nvSpPr>
            <p:cNvPr id="4" name="Rectangle 3">
              <a:extLst>
                <a:ext uri="{FF2B5EF4-FFF2-40B4-BE49-F238E27FC236}">
                  <a16:creationId xmlns:a16="http://schemas.microsoft.com/office/drawing/2014/main" xmlns="" id="{97474701-F552-8471-116D-19105455D406}"/>
                </a:ext>
              </a:extLst>
            </p:cNvPr>
            <p:cNvSpPr/>
            <p:nvPr/>
          </p:nvSpPr>
          <p:spPr>
            <a:xfrm>
              <a:off x="6279462" y="643467"/>
              <a:ext cx="4484364" cy="5571065"/>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Isosceles Triangle 4">
              <a:extLst>
                <a:ext uri="{FF2B5EF4-FFF2-40B4-BE49-F238E27FC236}">
                  <a16:creationId xmlns:a16="http://schemas.microsoft.com/office/drawing/2014/main" xmlns="" id="{BAA44A0B-CA5C-9D7F-E19B-CDBC8CB481DB}"/>
                </a:ext>
              </a:extLst>
            </p:cNvPr>
            <p:cNvSpPr/>
            <p:nvPr/>
          </p:nvSpPr>
          <p:spPr>
            <a:xfrm rot="5400000">
              <a:off x="5846157" y="3098862"/>
              <a:ext cx="1526884" cy="6602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7" name="Rectangle: Rounded Corners 6">
            <a:extLst>
              <a:ext uri="{FF2B5EF4-FFF2-40B4-BE49-F238E27FC236}">
                <a16:creationId xmlns:a16="http://schemas.microsoft.com/office/drawing/2014/main" xmlns="" id="{34CBFC80-48A0-8277-5912-421D5D0E4268}"/>
              </a:ext>
            </a:extLst>
          </p:cNvPr>
          <p:cNvSpPr/>
          <p:nvPr/>
        </p:nvSpPr>
        <p:spPr>
          <a:xfrm>
            <a:off x="933414" y="974265"/>
            <a:ext cx="4858439"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xmlns="" id="{824870CD-251B-E36D-47CC-573BA3474240}"/>
              </a:ext>
            </a:extLst>
          </p:cNvPr>
          <p:cNvSpPr/>
          <p:nvPr/>
        </p:nvSpPr>
        <p:spPr>
          <a:xfrm>
            <a:off x="663142" y="3424046"/>
            <a:ext cx="5493935" cy="3009519"/>
          </a:xfrm>
          <a:prstGeom prst="roundRect">
            <a:avLst/>
          </a:prstGeom>
          <a:solidFill>
            <a:srgbClr val="FFECB2"/>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B639879D-5B7A-6A85-ED8C-0EEBE59C3B0A}"/>
              </a:ext>
            </a:extLst>
          </p:cNvPr>
          <p:cNvSpPr txBox="1"/>
          <p:nvPr/>
        </p:nvSpPr>
        <p:spPr>
          <a:xfrm>
            <a:off x="980889" y="1183342"/>
            <a:ext cx="4858439" cy="1465658"/>
          </a:xfrm>
          <a:prstGeom prst="rect">
            <a:avLst/>
          </a:prstGeom>
          <a:noFill/>
        </p:spPr>
        <p:txBody>
          <a:bodyPr wrap="square" rtlCol="0">
            <a:spAutoFit/>
          </a:bodyPr>
          <a:lstStyle/>
          <a:p>
            <a:pPr algn="ctr" defTabSz="740664">
              <a:spcAft>
                <a:spcPts val="600"/>
              </a:spcAft>
            </a:pPr>
            <a:r>
              <a:rPr lang="en-US" sz="6480" kern="1200" dirty="0">
                <a:solidFill>
                  <a:schemeClr val="tx1"/>
                </a:solidFill>
                <a:latin typeface="Aharoni" panose="02010803020104030203" pitchFamily="2" charset="-79"/>
                <a:cs typeface="Aharoni" panose="02010803020104030203" pitchFamily="2" charset="-79"/>
              </a:rPr>
              <a:t>TESLA COIL</a:t>
            </a:r>
          </a:p>
          <a:p>
            <a:pPr algn="ctr" defTabSz="740664">
              <a:spcAft>
                <a:spcPts val="600"/>
              </a:spcAft>
            </a:pPr>
            <a:r>
              <a:rPr lang="en-US" sz="1944" kern="1200" dirty="0">
                <a:solidFill>
                  <a:schemeClr val="tx1"/>
                </a:solidFill>
                <a:latin typeface="Aharoni" panose="02010803020104030203" pitchFamily="2" charset="-79"/>
                <a:cs typeface="Aharoni" panose="02010803020104030203" pitchFamily="2" charset="-79"/>
              </a:rPr>
              <a:t>ENA END-SEMESTER PROJECT</a:t>
            </a:r>
            <a:endParaRPr lang="en-PK" sz="2400" dirty="0">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xmlns="" id="{C8F62528-339B-9839-7DFB-4A456C3EEA5F}"/>
              </a:ext>
            </a:extLst>
          </p:cNvPr>
          <p:cNvSpPr txBox="1"/>
          <p:nvPr/>
        </p:nvSpPr>
        <p:spPr>
          <a:xfrm>
            <a:off x="933414" y="3543299"/>
            <a:ext cx="5162586" cy="3016210"/>
          </a:xfrm>
          <a:prstGeom prst="rect">
            <a:avLst/>
          </a:prstGeom>
          <a:noFill/>
        </p:spPr>
        <p:txBody>
          <a:bodyPr wrap="square" rtlCol="0">
            <a:spAutoFit/>
          </a:bodyPr>
          <a:lstStyle/>
          <a:p>
            <a:pPr algn="ctr" defTabSz="740664">
              <a:spcAft>
                <a:spcPts val="600"/>
              </a:spcAft>
            </a:pPr>
            <a:r>
              <a:rPr lang="en-US" sz="2400" u="sng" kern="1200" dirty="0">
                <a:solidFill>
                  <a:schemeClr val="tx1"/>
                </a:solidFill>
                <a:latin typeface="Aharoni" panose="02010803020104030203" pitchFamily="2" charset="-79"/>
                <a:cs typeface="Aharoni" panose="02010803020104030203" pitchFamily="2" charset="-79"/>
              </a:rPr>
              <a:t>PRESENTED BY:</a:t>
            </a:r>
          </a:p>
          <a:p>
            <a:pPr algn="ctr" defTabSz="740664">
              <a:spcAft>
                <a:spcPts val="600"/>
              </a:spcAft>
            </a:pPr>
            <a:endParaRPr lang="en-US" sz="2400" kern="1200" dirty="0">
              <a:solidFill>
                <a:schemeClr val="tx1"/>
              </a:solidFill>
              <a:latin typeface="Aharoni" panose="02010803020104030203" pitchFamily="2" charset="-79"/>
              <a:cs typeface="Aharoni" panose="02010803020104030203" pitchFamily="2" charset="-79"/>
            </a:endParaRPr>
          </a:p>
          <a:p>
            <a:pPr algn="ctr" defTabSz="740664">
              <a:spcAft>
                <a:spcPts val="600"/>
              </a:spcAft>
            </a:pPr>
            <a:r>
              <a:rPr lang="en-US" sz="2400" kern="1200" dirty="0">
                <a:solidFill>
                  <a:schemeClr val="tx1"/>
                </a:solidFill>
                <a:latin typeface="Aharoni" panose="02010803020104030203" pitchFamily="2" charset="-79"/>
                <a:cs typeface="Aharoni" panose="02010803020104030203" pitchFamily="2" charset="-79"/>
              </a:rPr>
              <a:t>SUDAIS AKBAR KHAN</a:t>
            </a:r>
          </a:p>
          <a:p>
            <a:pPr algn="ctr" defTabSz="740664">
              <a:spcAft>
                <a:spcPts val="600"/>
              </a:spcAft>
            </a:pPr>
            <a:r>
              <a:rPr lang="en-US" sz="2400" kern="1200" dirty="0">
                <a:solidFill>
                  <a:schemeClr val="tx1"/>
                </a:solidFill>
                <a:latin typeface="Aharoni" panose="02010803020104030203" pitchFamily="2" charset="-79"/>
                <a:cs typeface="Aharoni" panose="02010803020104030203" pitchFamily="2" charset="-79"/>
              </a:rPr>
              <a:t>M. ASHAR JAVID</a:t>
            </a:r>
          </a:p>
          <a:p>
            <a:pPr algn="ctr" defTabSz="740664">
              <a:spcAft>
                <a:spcPts val="600"/>
              </a:spcAft>
            </a:pPr>
            <a:r>
              <a:rPr lang="en-US" sz="2400" kern="1200" dirty="0">
                <a:solidFill>
                  <a:schemeClr val="tx1"/>
                </a:solidFill>
                <a:latin typeface="Aharoni" panose="02010803020104030203" pitchFamily="2" charset="-79"/>
                <a:cs typeface="Aharoni" panose="02010803020104030203" pitchFamily="2" charset="-79"/>
              </a:rPr>
              <a:t>ALI AHSAN</a:t>
            </a:r>
          </a:p>
          <a:p>
            <a:pPr algn="ctr" defTabSz="740664">
              <a:spcAft>
                <a:spcPts val="600"/>
              </a:spcAft>
            </a:pPr>
            <a:r>
              <a:rPr lang="en-US" sz="2400" kern="1200" dirty="0">
                <a:solidFill>
                  <a:schemeClr val="tx1"/>
                </a:solidFill>
                <a:latin typeface="Aharoni" panose="02010803020104030203" pitchFamily="2" charset="-79"/>
                <a:cs typeface="Aharoni" panose="02010803020104030203" pitchFamily="2" charset="-79"/>
              </a:rPr>
              <a:t>M. ISHAQ</a:t>
            </a:r>
          </a:p>
          <a:p>
            <a:pPr algn="ctr">
              <a:spcAft>
                <a:spcPts val="600"/>
              </a:spcAft>
            </a:pPr>
            <a:endParaRPr lang="en-PK" sz="1600"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xmlns="" id="{619A93A5-845A-8A97-A8B7-ADD977FB3B0A}"/>
              </a:ext>
            </a:extLst>
          </p:cNvPr>
          <p:cNvSpPr/>
          <p:nvPr/>
        </p:nvSpPr>
        <p:spPr>
          <a:xfrm>
            <a:off x="-8819972" y="-2590800"/>
            <a:ext cx="8671059" cy="11607800"/>
          </a:xfrm>
          <a:prstGeom prst="rect">
            <a:avLst/>
          </a:prstGeom>
          <a:blipFill dpi="0" rotWithShape="0">
            <a:blip r:embed="rId3"/>
            <a:srcRect/>
            <a:stretch>
              <a:fillRect l="-22000" r="-14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 name="Rectangle 9"/>
          <p:cNvSpPr/>
          <p:nvPr/>
        </p:nvSpPr>
        <p:spPr>
          <a:xfrm>
            <a:off x="10227212" y="5721108"/>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a:t>
            </a:r>
          </a:p>
        </p:txBody>
      </p:sp>
    </p:spTree>
    <p:extLst>
      <p:ext uri="{BB962C8B-B14F-4D97-AF65-F5344CB8AC3E}">
        <p14:creationId xmlns:p14="http://schemas.microsoft.com/office/powerpoint/2010/main" val="47916678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diagram, font, line&#10;&#10;Description automatically generated">
            <a:extLst>
              <a:ext uri="{FF2B5EF4-FFF2-40B4-BE49-F238E27FC236}">
                <a16:creationId xmlns:a16="http://schemas.microsoft.com/office/drawing/2014/main" xmlns="" id="{058D9603-8DF7-A88F-5636-2676800AD079}"/>
              </a:ext>
            </a:extLst>
          </p:cNvPr>
          <p:cNvPicPr>
            <a:picLocks noChangeAspect="1"/>
          </p:cNvPicPr>
          <p:nvPr/>
        </p:nvPicPr>
        <p:blipFill rotWithShape="1">
          <a:blip r:embed="rId2">
            <a:extLst>
              <a:ext uri="{28A0092B-C50C-407E-A947-70E740481C1C}">
                <a14:useLocalDpi xmlns:a14="http://schemas.microsoft.com/office/drawing/2010/main" val="0"/>
              </a:ext>
            </a:extLst>
          </a:blip>
          <a:srcRect r="3086"/>
          <a:stretch/>
        </p:blipFill>
        <p:spPr>
          <a:xfrm>
            <a:off x="6056545" y="2108606"/>
            <a:ext cx="6083975" cy="4469818"/>
          </a:xfrm>
          <a:prstGeom prst="rect">
            <a:avLst/>
          </a:prstGeom>
        </p:spPr>
      </p:pic>
      <p:sp>
        <p:nvSpPr>
          <p:cNvPr id="6" name="Rectangle: Rounded Corners 5">
            <a:extLst>
              <a:ext uri="{FF2B5EF4-FFF2-40B4-BE49-F238E27FC236}">
                <a16:creationId xmlns:a16="http://schemas.microsoft.com/office/drawing/2014/main" xmlns="" id="{D44C1C7A-F3A3-3356-D310-A8F4C9156B50}"/>
              </a:ext>
            </a:extLst>
          </p:cNvPr>
          <p:cNvSpPr/>
          <p:nvPr/>
        </p:nvSpPr>
        <p:spPr>
          <a:xfrm>
            <a:off x="865887" y="232547"/>
            <a:ext cx="4858439"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B639879D-5B7A-6A85-ED8C-0EEBE59C3B0A}"/>
              </a:ext>
            </a:extLst>
          </p:cNvPr>
          <p:cNvSpPr txBox="1"/>
          <p:nvPr/>
        </p:nvSpPr>
        <p:spPr>
          <a:xfrm>
            <a:off x="699778" y="444352"/>
            <a:ext cx="5190658"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How Does it work?</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8" name="TextBox 7">
            <a:extLst>
              <a:ext uri="{FF2B5EF4-FFF2-40B4-BE49-F238E27FC236}">
                <a16:creationId xmlns:a16="http://schemas.microsoft.com/office/drawing/2014/main" xmlns="" id="{05C06EA1-E629-D76A-3FF8-712F768951A8}"/>
              </a:ext>
            </a:extLst>
          </p:cNvPr>
          <p:cNvSpPr txBox="1"/>
          <p:nvPr/>
        </p:nvSpPr>
        <p:spPr>
          <a:xfrm>
            <a:off x="586343" y="2773855"/>
            <a:ext cx="4275023"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Transistor used for generating resonant frequency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Uses feedback to Auto-tune input current frequency to match resonant frequency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Uses water cooling for </a:t>
            </a:r>
            <a:r>
              <a:rPr lang="en-US" dirty="0">
                <a:solidFill>
                  <a:prstClr val="black"/>
                </a:solidFill>
                <a:latin typeface="Congenial SemiBold" panose="02000503040000020004" pitchFamily="2" charset="0"/>
              </a:rPr>
              <a:t>T</a:t>
            </a:r>
            <a:r>
              <a:rPr kumimoji="0" lang="en-US" sz="1800" b="0" i="0" u="none" strike="noStrike" kern="1200" cap="none" spc="0" normalizeH="0" baseline="0" noProof="0" dirty="0" err="1">
                <a:ln>
                  <a:noFill/>
                </a:ln>
                <a:solidFill>
                  <a:prstClr val="black"/>
                </a:solidFill>
                <a:effectLst/>
                <a:uLnTx/>
                <a:uFillTx/>
                <a:latin typeface="Congenial SemiBold" panose="02000503040000020004" pitchFamily="2" charset="0"/>
                <a:ea typeface="+mn-ea"/>
                <a:cs typeface="+mn-cs"/>
              </a:rPr>
              <a:t>ransitor</a:t>
            </a: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 heat dissipation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Secondary is an LC circuit</a:t>
            </a:r>
          </a:p>
        </p:txBody>
      </p:sp>
      <p:sp>
        <p:nvSpPr>
          <p:cNvPr id="3" name="Rectangle 2">
            <a:extLst>
              <a:ext uri="{FF2B5EF4-FFF2-40B4-BE49-F238E27FC236}">
                <a16:creationId xmlns:a16="http://schemas.microsoft.com/office/drawing/2014/main" xmlns="" id="{D857EFB2-4402-C015-52F9-95B254E3C525}"/>
              </a:ext>
            </a:extLst>
          </p:cNvPr>
          <p:cNvSpPr/>
          <p:nvPr/>
        </p:nvSpPr>
        <p:spPr>
          <a:xfrm>
            <a:off x="-44015" y="0"/>
            <a:ext cx="6475295" cy="6769100"/>
          </a:xfrm>
          <a:prstGeom prst="rect">
            <a:avLst/>
          </a:prstGeom>
          <a:blipFill dpi="0" rotWithShape="1">
            <a:blip r:embed="rId3"/>
            <a:srcRect/>
            <a:stretch>
              <a:fillRect r="-10000" b="-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Diagram 6">
            <a:extLst>
              <a:ext uri="{FF2B5EF4-FFF2-40B4-BE49-F238E27FC236}">
                <a16:creationId xmlns:a16="http://schemas.microsoft.com/office/drawing/2014/main" xmlns="" id="{CC02AD29-DC69-50BD-AE83-518115D58A91}"/>
              </a:ext>
            </a:extLst>
          </p:cNvPr>
          <p:cNvGraphicFramePr/>
          <p:nvPr>
            <p:extLst>
              <p:ext uri="{D42A27DB-BD31-4B8C-83A1-F6EECF244321}">
                <p14:modId xmlns:p14="http://schemas.microsoft.com/office/powerpoint/2010/main" val="740995712"/>
              </p:ext>
            </p:extLst>
          </p:nvPr>
        </p:nvGraphicFramePr>
        <p:xfrm>
          <a:off x="235545" y="88900"/>
          <a:ext cx="6083975" cy="6769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Rounded Corners 9">
            <a:extLst>
              <a:ext uri="{FF2B5EF4-FFF2-40B4-BE49-F238E27FC236}">
                <a16:creationId xmlns:a16="http://schemas.microsoft.com/office/drawing/2014/main" xmlns="" id="{DD261E34-6A5E-0FC7-7C20-9BADCE935910}"/>
              </a:ext>
            </a:extLst>
          </p:cNvPr>
          <p:cNvSpPr/>
          <p:nvPr/>
        </p:nvSpPr>
        <p:spPr>
          <a:xfrm>
            <a:off x="6783753" y="142475"/>
            <a:ext cx="4858439"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xmlns="" id="{73CC84D6-1313-F085-9AAB-9CD3E3719152}"/>
              </a:ext>
            </a:extLst>
          </p:cNvPr>
          <p:cNvSpPr txBox="1"/>
          <p:nvPr/>
        </p:nvSpPr>
        <p:spPr>
          <a:xfrm>
            <a:off x="6431279" y="142475"/>
            <a:ext cx="5525175"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Working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ongenial SemiBold" panose="02000503040000020004" pitchFamily="2" charset="0"/>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ongenial SemiBold" panose="02000503040000020004" pitchFamily="2" charset="0"/>
              </a:rPr>
              <a:t> Simulation</a:t>
            </a:r>
            <a:endParaRPr kumimoji="0" lang="en-PK" sz="40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11" name="Rectangle 10"/>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10</a:t>
            </a:r>
          </a:p>
        </p:txBody>
      </p:sp>
    </p:spTree>
    <p:extLst>
      <p:ext uri="{BB962C8B-B14F-4D97-AF65-F5344CB8AC3E}">
        <p14:creationId xmlns:p14="http://schemas.microsoft.com/office/powerpoint/2010/main" val="158225143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xmlns="" id="{F3800FFF-573C-9122-3902-2A85B39EBA29}"/>
              </a:ext>
            </a:extLst>
          </p:cNvPr>
          <p:cNvSpPr/>
          <p:nvPr/>
        </p:nvSpPr>
        <p:spPr>
          <a:xfrm>
            <a:off x="865887" y="124041"/>
            <a:ext cx="4858439"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B639879D-5B7A-6A85-ED8C-0EEBE59C3B0A}"/>
              </a:ext>
            </a:extLst>
          </p:cNvPr>
          <p:cNvSpPr txBox="1"/>
          <p:nvPr/>
        </p:nvSpPr>
        <p:spPr>
          <a:xfrm>
            <a:off x="699777" y="645441"/>
            <a:ext cx="519065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ongenial SemiBold" panose="02000503040000020004" pitchFamily="2" charset="0"/>
                <a:ea typeface="+mn-ea"/>
                <a:cs typeface="+mn-cs"/>
              </a:rPr>
              <a:t>Results</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7" name="TextBox 6">
            <a:extLst>
              <a:ext uri="{FF2B5EF4-FFF2-40B4-BE49-F238E27FC236}">
                <a16:creationId xmlns:a16="http://schemas.microsoft.com/office/drawing/2014/main" xmlns="" id="{7AB42673-70A2-A91D-C7A7-65ABCF502D4E}"/>
              </a:ext>
            </a:extLst>
          </p:cNvPr>
          <p:cNvSpPr txBox="1"/>
          <p:nvPr/>
        </p:nvSpPr>
        <p:spPr>
          <a:xfrm>
            <a:off x="618755" y="2812663"/>
            <a:ext cx="4097438"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Congenial SemiBold" panose="02000503040000020004" pitchFamily="2" charset="0"/>
              </a:rPr>
              <a:t>Power intake: 120W</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Input voltage range: 12-40 volts</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Input current: 1-3 Amps</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Resonant frequency: 460kHz</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Coupling: </a:t>
            </a:r>
            <a:r>
              <a:rPr lang="en-US" dirty="0" err="1">
                <a:latin typeface="Congenial SemiBold" panose="02000503040000020004" pitchFamily="2" charset="0"/>
              </a:rPr>
              <a:t>aprox</a:t>
            </a:r>
            <a:r>
              <a:rPr lang="en-US" dirty="0">
                <a:latin typeface="Congenial SemiBold" panose="02000503040000020004" pitchFamily="2" charset="0"/>
              </a:rPr>
              <a:t>. 0.125</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endParaRPr lang="en-US" dirty="0">
              <a:latin typeface="Congenial SemiBold" panose="02000503040000020004" pitchFamily="2" charset="0"/>
            </a:endParaRPr>
          </a:p>
          <a:p>
            <a:endParaRPr lang="en-US" dirty="0"/>
          </a:p>
        </p:txBody>
      </p:sp>
      <p:pic>
        <p:nvPicPr>
          <p:cNvPr id="8" name="Picture 7" descr="A picture containing text, diagram, font, line&#10;&#10;Description automatically generated">
            <a:extLst>
              <a:ext uri="{FF2B5EF4-FFF2-40B4-BE49-F238E27FC236}">
                <a16:creationId xmlns:a16="http://schemas.microsoft.com/office/drawing/2014/main" xmlns="" id="{077E33A7-044F-77E9-6F1E-2D943C0C5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435" y="2477079"/>
            <a:ext cx="6152843" cy="4380921"/>
          </a:xfrm>
          <a:prstGeom prst="rect">
            <a:avLst/>
          </a:prstGeom>
        </p:spPr>
      </p:pic>
      <p:pic>
        <p:nvPicPr>
          <p:cNvPr id="6" name="Picture 5">
            <a:extLst>
              <a:ext uri="{FF2B5EF4-FFF2-40B4-BE49-F238E27FC236}">
                <a16:creationId xmlns:a16="http://schemas.microsoft.com/office/drawing/2014/main" xmlns="" id="{D82BB7FB-A124-07CC-1792-571F6A2C169D}"/>
              </a:ext>
            </a:extLst>
          </p:cNvPr>
          <p:cNvPicPr>
            <a:picLocks noChangeAspect="1"/>
          </p:cNvPicPr>
          <p:nvPr/>
        </p:nvPicPr>
        <p:blipFill rotWithShape="1">
          <a:blip r:embed="rId3"/>
          <a:srcRect l="1081" t="11879" r="46591" b="307"/>
          <a:stretch/>
        </p:blipFill>
        <p:spPr>
          <a:xfrm>
            <a:off x="6657166" y="82975"/>
            <a:ext cx="5534834" cy="2477079"/>
          </a:xfrm>
          <a:prstGeom prst="rect">
            <a:avLst/>
          </a:prstGeom>
        </p:spPr>
      </p:pic>
      <p:sp>
        <p:nvSpPr>
          <p:cNvPr id="9" name="Rectangle 8"/>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11</a:t>
            </a:r>
          </a:p>
        </p:txBody>
      </p:sp>
    </p:spTree>
    <p:extLst>
      <p:ext uri="{BB962C8B-B14F-4D97-AF65-F5344CB8AC3E}">
        <p14:creationId xmlns:p14="http://schemas.microsoft.com/office/powerpoint/2010/main" val="128932642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xmlns="" id="{31BE3E9C-BC73-6C9C-809A-FCBD8AE2C3A2}"/>
              </a:ext>
            </a:extLst>
          </p:cNvPr>
          <p:cNvSpPr/>
          <p:nvPr/>
        </p:nvSpPr>
        <p:spPr>
          <a:xfrm>
            <a:off x="699778" y="352018"/>
            <a:ext cx="4858439"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B639879D-5B7A-6A85-ED8C-0EEBE59C3B0A}"/>
              </a:ext>
            </a:extLst>
          </p:cNvPr>
          <p:cNvSpPr txBox="1"/>
          <p:nvPr/>
        </p:nvSpPr>
        <p:spPr>
          <a:xfrm>
            <a:off x="452645" y="872468"/>
            <a:ext cx="519065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Components</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7" name="TextBox 6">
            <a:extLst>
              <a:ext uri="{FF2B5EF4-FFF2-40B4-BE49-F238E27FC236}">
                <a16:creationId xmlns:a16="http://schemas.microsoft.com/office/drawing/2014/main" xmlns="" id="{7AB42673-70A2-A91D-C7A7-65ABCF502D4E}"/>
              </a:ext>
            </a:extLst>
          </p:cNvPr>
          <p:cNvSpPr txBox="1"/>
          <p:nvPr/>
        </p:nvSpPr>
        <p:spPr>
          <a:xfrm>
            <a:off x="618755" y="2812663"/>
            <a:ext cx="4097438"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Congenial SemiBold" panose="02000503040000020004" pitchFamily="2" charset="0"/>
              </a:rPr>
              <a:t>Power intake: 120W</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Input voltage range: 12-40 volts</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Input current: 1-3 Amps</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Resonant frequency: 460kHz</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Coupling: </a:t>
            </a:r>
            <a:r>
              <a:rPr lang="en-US" dirty="0" err="1">
                <a:latin typeface="Congenial SemiBold" panose="02000503040000020004" pitchFamily="2" charset="0"/>
              </a:rPr>
              <a:t>aprox</a:t>
            </a:r>
            <a:r>
              <a:rPr lang="en-US" dirty="0">
                <a:latin typeface="Congenial SemiBold" panose="02000503040000020004" pitchFamily="2" charset="0"/>
              </a:rPr>
              <a:t>. 0.125</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endParaRPr lang="en-US" dirty="0">
              <a:latin typeface="Congenial SemiBold" panose="02000503040000020004" pitchFamily="2" charset="0"/>
            </a:endParaRPr>
          </a:p>
          <a:p>
            <a:endParaRPr lang="en-US" dirty="0"/>
          </a:p>
        </p:txBody>
      </p:sp>
      <p:pic>
        <p:nvPicPr>
          <p:cNvPr id="8" name="Picture 7" descr="A picture containing text, diagram, font, line&#10;&#10;Description automatically generated">
            <a:extLst>
              <a:ext uri="{FF2B5EF4-FFF2-40B4-BE49-F238E27FC236}">
                <a16:creationId xmlns:a16="http://schemas.microsoft.com/office/drawing/2014/main" xmlns="" id="{077E33A7-044F-77E9-6F1E-2D943C0C555C}"/>
              </a:ext>
            </a:extLst>
          </p:cNvPr>
          <p:cNvPicPr>
            <a:picLocks noChangeAspect="1"/>
          </p:cNvPicPr>
          <p:nvPr/>
        </p:nvPicPr>
        <p:blipFill rotWithShape="1">
          <a:blip r:embed="rId2">
            <a:extLst>
              <a:ext uri="{28A0092B-C50C-407E-A947-70E740481C1C}">
                <a14:useLocalDpi xmlns:a14="http://schemas.microsoft.com/office/drawing/2010/main" val="0"/>
              </a:ext>
            </a:extLst>
          </a:blip>
          <a:srcRect l="7364" t="6538" r="3341" b="3711"/>
          <a:stretch/>
        </p:blipFill>
        <p:spPr>
          <a:xfrm>
            <a:off x="6563360" y="2926080"/>
            <a:ext cx="5494196" cy="3931920"/>
          </a:xfrm>
          <a:prstGeom prst="rect">
            <a:avLst/>
          </a:prstGeom>
        </p:spPr>
      </p:pic>
      <p:pic>
        <p:nvPicPr>
          <p:cNvPr id="6" name="Picture 5">
            <a:extLst>
              <a:ext uri="{FF2B5EF4-FFF2-40B4-BE49-F238E27FC236}">
                <a16:creationId xmlns:a16="http://schemas.microsoft.com/office/drawing/2014/main" xmlns="" id="{D82BB7FB-A124-07CC-1792-571F6A2C169D}"/>
              </a:ext>
            </a:extLst>
          </p:cNvPr>
          <p:cNvPicPr>
            <a:picLocks noChangeAspect="1"/>
          </p:cNvPicPr>
          <p:nvPr/>
        </p:nvPicPr>
        <p:blipFill rotWithShape="1">
          <a:blip r:embed="rId3"/>
          <a:srcRect l="1081" t="11879" r="46591" b="307"/>
          <a:stretch/>
        </p:blipFill>
        <p:spPr>
          <a:xfrm>
            <a:off x="5849796" y="0"/>
            <a:ext cx="6342204" cy="2838412"/>
          </a:xfrm>
          <a:prstGeom prst="rect">
            <a:avLst/>
          </a:prstGeom>
        </p:spPr>
      </p:pic>
      <p:sp>
        <p:nvSpPr>
          <p:cNvPr id="4" name="Rectangle 3">
            <a:extLst>
              <a:ext uri="{FF2B5EF4-FFF2-40B4-BE49-F238E27FC236}">
                <a16:creationId xmlns:a16="http://schemas.microsoft.com/office/drawing/2014/main" xmlns="" id="{6C4CD070-9CC5-C267-BDC7-215EA08656E7}"/>
              </a:ext>
            </a:extLst>
          </p:cNvPr>
          <p:cNvSpPr/>
          <p:nvPr/>
        </p:nvSpPr>
        <p:spPr>
          <a:xfrm>
            <a:off x="699778" y="2580640"/>
            <a:ext cx="4928863" cy="36169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Wingdings" panose="05000000000000000000" pitchFamily="2" charset="2"/>
              <a:buChar char="q"/>
            </a:pPr>
            <a:r>
              <a:rPr lang="en-US" sz="2400" dirty="0"/>
              <a:t>Primary Coil(4 Turns)</a:t>
            </a:r>
          </a:p>
          <a:p>
            <a:pPr marL="285750" indent="-285750" algn="ctr">
              <a:buFont typeface="Wingdings" panose="05000000000000000000" pitchFamily="2" charset="2"/>
              <a:buChar char="q"/>
            </a:pPr>
            <a:r>
              <a:rPr lang="en-US" sz="2400" dirty="0"/>
              <a:t>Secondary Coil(1200 Turns)</a:t>
            </a:r>
          </a:p>
          <a:p>
            <a:pPr marL="285750" indent="-285750" algn="ctr">
              <a:buFont typeface="Wingdings" panose="05000000000000000000" pitchFamily="2" charset="2"/>
              <a:buChar char="q"/>
            </a:pPr>
            <a:r>
              <a:rPr lang="en-US" sz="2400" dirty="0"/>
              <a:t>Flyback Diode(LED)</a:t>
            </a:r>
          </a:p>
          <a:p>
            <a:pPr marL="285750" indent="-285750" algn="ctr">
              <a:buFont typeface="Wingdings" panose="05000000000000000000" pitchFamily="2" charset="2"/>
              <a:buChar char="q"/>
            </a:pPr>
            <a:r>
              <a:rPr lang="en-US" sz="2400" dirty="0"/>
              <a:t>Resistor Divider(22k)</a:t>
            </a:r>
          </a:p>
          <a:p>
            <a:pPr marL="285750" indent="-285750" algn="ctr">
              <a:buFont typeface="Wingdings" panose="05000000000000000000" pitchFamily="2" charset="2"/>
              <a:buChar char="q"/>
            </a:pPr>
            <a:r>
              <a:rPr lang="en-US" sz="2400" dirty="0"/>
              <a:t>NPN Transistor – 2SC 5200</a:t>
            </a:r>
          </a:p>
        </p:txBody>
      </p:sp>
      <p:sp>
        <p:nvSpPr>
          <p:cNvPr id="9" name="Rectangle 8">
            <a:extLst>
              <a:ext uri="{FF2B5EF4-FFF2-40B4-BE49-F238E27FC236}">
                <a16:creationId xmlns:a16="http://schemas.microsoft.com/office/drawing/2014/main" xmlns="" id="{A33295B9-CEB4-395F-BAC2-DA34B15023B3}"/>
              </a:ext>
            </a:extLst>
          </p:cNvPr>
          <p:cNvSpPr/>
          <p:nvPr/>
        </p:nvSpPr>
        <p:spPr>
          <a:xfrm>
            <a:off x="-4683928" y="3279227"/>
            <a:ext cx="4390235" cy="23823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Wingdings" panose="05000000000000000000" pitchFamily="2" charset="2"/>
              <a:buChar char="q"/>
            </a:pPr>
            <a:r>
              <a:rPr lang="en-US" sz="2400" dirty="0"/>
              <a:t>NPN Transistor – 2SC 5200</a:t>
            </a:r>
          </a:p>
        </p:txBody>
      </p:sp>
      <p:pic>
        <p:nvPicPr>
          <p:cNvPr id="10" name="Picture 9">
            <a:extLst>
              <a:ext uri="{FF2B5EF4-FFF2-40B4-BE49-F238E27FC236}">
                <a16:creationId xmlns:a16="http://schemas.microsoft.com/office/drawing/2014/main" xmlns="" id="{C684A7F9-FC9F-948D-D689-59698FBBBD3B}"/>
              </a:ext>
            </a:extLst>
          </p:cNvPr>
          <p:cNvPicPr>
            <a:picLocks noChangeAspect="1"/>
          </p:cNvPicPr>
          <p:nvPr/>
        </p:nvPicPr>
        <p:blipFill>
          <a:blip r:embed="rId4"/>
          <a:stretch>
            <a:fillRect/>
          </a:stretch>
        </p:blipFill>
        <p:spPr>
          <a:xfrm>
            <a:off x="12398493" y="562744"/>
            <a:ext cx="4912096" cy="5634856"/>
          </a:xfrm>
          <a:prstGeom prst="rect">
            <a:avLst/>
          </a:prstGeom>
        </p:spPr>
      </p:pic>
      <p:sp>
        <p:nvSpPr>
          <p:cNvPr id="11" name="Rectangle 10"/>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12</a:t>
            </a:r>
          </a:p>
        </p:txBody>
      </p:sp>
    </p:spTree>
    <p:extLst>
      <p:ext uri="{BB962C8B-B14F-4D97-AF65-F5344CB8AC3E}">
        <p14:creationId xmlns:p14="http://schemas.microsoft.com/office/powerpoint/2010/main" val="332419923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xmlns="" id="{31BE3E9C-BC73-6C9C-809A-FCBD8AE2C3A2}"/>
              </a:ext>
            </a:extLst>
          </p:cNvPr>
          <p:cNvSpPr/>
          <p:nvPr/>
        </p:nvSpPr>
        <p:spPr>
          <a:xfrm>
            <a:off x="699778" y="352018"/>
            <a:ext cx="4858439"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B639879D-5B7A-6A85-ED8C-0EEBE59C3B0A}"/>
              </a:ext>
            </a:extLst>
          </p:cNvPr>
          <p:cNvSpPr txBox="1"/>
          <p:nvPr/>
        </p:nvSpPr>
        <p:spPr>
          <a:xfrm>
            <a:off x="452645" y="872468"/>
            <a:ext cx="519065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Components</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7" name="TextBox 6">
            <a:extLst>
              <a:ext uri="{FF2B5EF4-FFF2-40B4-BE49-F238E27FC236}">
                <a16:creationId xmlns:a16="http://schemas.microsoft.com/office/drawing/2014/main" xmlns="" id="{7AB42673-70A2-A91D-C7A7-65ABCF502D4E}"/>
              </a:ext>
            </a:extLst>
          </p:cNvPr>
          <p:cNvSpPr txBox="1"/>
          <p:nvPr/>
        </p:nvSpPr>
        <p:spPr>
          <a:xfrm>
            <a:off x="618755" y="2812663"/>
            <a:ext cx="4097438"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Congenial SemiBold" panose="02000503040000020004" pitchFamily="2" charset="0"/>
              </a:rPr>
              <a:t>Power intake: 120W</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Input voltage range: 12-40 volts</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Input current: 1-3 Amps</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Resonant frequency: 460kHz</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Coupling: </a:t>
            </a:r>
            <a:r>
              <a:rPr lang="en-US" dirty="0" err="1">
                <a:latin typeface="Congenial SemiBold" panose="02000503040000020004" pitchFamily="2" charset="0"/>
              </a:rPr>
              <a:t>aprox</a:t>
            </a:r>
            <a:r>
              <a:rPr lang="en-US" dirty="0">
                <a:latin typeface="Congenial SemiBold" panose="02000503040000020004" pitchFamily="2" charset="0"/>
              </a:rPr>
              <a:t>. 0.125</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endParaRPr lang="en-US" dirty="0">
              <a:latin typeface="Congenial SemiBold" panose="02000503040000020004" pitchFamily="2" charset="0"/>
            </a:endParaRPr>
          </a:p>
          <a:p>
            <a:endParaRPr lang="en-US" dirty="0"/>
          </a:p>
        </p:txBody>
      </p:sp>
      <p:pic>
        <p:nvPicPr>
          <p:cNvPr id="8" name="Picture 7" descr="A picture containing text, diagram, font, line&#10;&#10;Description automatically generated">
            <a:extLst>
              <a:ext uri="{FF2B5EF4-FFF2-40B4-BE49-F238E27FC236}">
                <a16:creationId xmlns:a16="http://schemas.microsoft.com/office/drawing/2014/main" xmlns="" id="{077E33A7-044F-77E9-6F1E-2D943C0C555C}"/>
              </a:ext>
            </a:extLst>
          </p:cNvPr>
          <p:cNvPicPr>
            <a:picLocks noChangeAspect="1"/>
          </p:cNvPicPr>
          <p:nvPr/>
        </p:nvPicPr>
        <p:blipFill rotWithShape="1">
          <a:blip r:embed="rId2">
            <a:extLst>
              <a:ext uri="{28A0092B-C50C-407E-A947-70E740481C1C}">
                <a14:useLocalDpi xmlns:a14="http://schemas.microsoft.com/office/drawing/2010/main" val="0"/>
              </a:ext>
            </a:extLst>
          </a:blip>
          <a:srcRect l="7364" t="6538" r="3341" b="3711"/>
          <a:stretch/>
        </p:blipFill>
        <p:spPr>
          <a:xfrm>
            <a:off x="6430868" y="6996828"/>
            <a:ext cx="5494196" cy="3931920"/>
          </a:xfrm>
          <a:prstGeom prst="rect">
            <a:avLst/>
          </a:prstGeom>
        </p:spPr>
      </p:pic>
      <p:pic>
        <p:nvPicPr>
          <p:cNvPr id="6" name="Picture 5">
            <a:extLst>
              <a:ext uri="{FF2B5EF4-FFF2-40B4-BE49-F238E27FC236}">
                <a16:creationId xmlns:a16="http://schemas.microsoft.com/office/drawing/2014/main" xmlns="" id="{D82BB7FB-A124-07CC-1792-571F6A2C169D}"/>
              </a:ext>
            </a:extLst>
          </p:cNvPr>
          <p:cNvPicPr>
            <a:picLocks noChangeAspect="1"/>
          </p:cNvPicPr>
          <p:nvPr/>
        </p:nvPicPr>
        <p:blipFill rotWithShape="1">
          <a:blip r:embed="rId3"/>
          <a:srcRect l="1081" t="11879" r="46591" b="307"/>
          <a:stretch/>
        </p:blipFill>
        <p:spPr>
          <a:xfrm>
            <a:off x="12360765" y="590588"/>
            <a:ext cx="6342204" cy="2838412"/>
          </a:xfrm>
          <a:prstGeom prst="rect">
            <a:avLst/>
          </a:prstGeom>
        </p:spPr>
      </p:pic>
      <p:sp>
        <p:nvSpPr>
          <p:cNvPr id="4" name="Rectangle 3">
            <a:extLst>
              <a:ext uri="{FF2B5EF4-FFF2-40B4-BE49-F238E27FC236}">
                <a16:creationId xmlns:a16="http://schemas.microsoft.com/office/drawing/2014/main" xmlns="" id="{6C4CD070-9CC5-C267-BDC7-215EA08656E7}"/>
              </a:ext>
            </a:extLst>
          </p:cNvPr>
          <p:cNvSpPr/>
          <p:nvPr/>
        </p:nvSpPr>
        <p:spPr>
          <a:xfrm>
            <a:off x="699778" y="2580640"/>
            <a:ext cx="4928863" cy="36169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Wingdings" panose="05000000000000000000" pitchFamily="2" charset="2"/>
              <a:buChar char="q"/>
            </a:pPr>
            <a:r>
              <a:rPr lang="en-US" sz="2400" dirty="0"/>
              <a:t>Primary Coil(4 Turns)</a:t>
            </a:r>
          </a:p>
          <a:p>
            <a:pPr marL="285750" indent="-285750" algn="ctr">
              <a:buFont typeface="Wingdings" panose="05000000000000000000" pitchFamily="2" charset="2"/>
              <a:buChar char="q"/>
            </a:pPr>
            <a:r>
              <a:rPr lang="en-US" sz="2400" dirty="0"/>
              <a:t>Secondary Coil(1200 Turns)</a:t>
            </a:r>
          </a:p>
          <a:p>
            <a:pPr marL="285750" indent="-285750" algn="ctr">
              <a:buFont typeface="Wingdings" panose="05000000000000000000" pitchFamily="2" charset="2"/>
              <a:buChar char="q"/>
            </a:pPr>
            <a:r>
              <a:rPr lang="en-US" sz="2400" dirty="0"/>
              <a:t>Flyback Diode(LED)</a:t>
            </a:r>
          </a:p>
          <a:p>
            <a:pPr marL="285750" indent="-285750" algn="ctr">
              <a:buFont typeface="Wingdings" panose="05000000000000000000" pitchFamily="2" charset="2"/>
              <a:buChar char="q"/>
            </a:pPr>
            <a:r>
              <a:rPr lang="en-US" sz="2400" dirty="0"/>
              <a:t>Resistor Divider(22k)</a:t>
            </a:r>
          </a:p>
          <a:p>
            <a:pPr marL="285750" indent="-285750" algn="ctr">
              <a:buFont typeface="Wingdings" panose="05000000000000000000" pitchFamily="2" charset="2"/>
              <a:buChar char="q"/>
            </a:pPr>
            <a:r>
              <a:rPr lang="en-US" sz="2400" dirty="0"/>
              <a:t>NPN Transistor – 2SC 5200</a:t>
            </a:r>
          </a:p>
        </p:txBody>
      </p:sp>
      <p:sp>
        <p:nvSpPr>
          <p:cNvPr id="3" name="Rectangle 2">
            <a:extLst>
              <a:ext uri="{FF2B5EF4-FFF2-40B4-BE49-F238E27FC236}">
                <a16:creationId xmlns:a16="http://schemas.microsoft.com/office/drawing/2014/main" xmlns="" id="{E50D450A-DCFB-9E26-847A-9803833AB501}"/>
              </a:ext>
            </a:extLst>
          </p:cNvPr>
          <p:cNvSpPr/>
          <p:nvPr/>
        </p:nvSpPr>
        <p:spPr>
          <a:xfrm>
            <a:off x="737455" y="2580640"/>
            <a:ext cx="4928863" cy="36169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Wingdings" panose="05000000000000000000" pitchFamily="2" charset="2"/>
              <a:buChar char="q"/>
            </a:pPr>
            <a:r>
              <a:rPr lang="en-US" sz="2800" dirty="0"/>
              <a:t>NPN Transistor – 2SC 5200</a:t>
            </a:r>
          </a:p>
        </p:txBody>
      </p:sp>
      <p:pic>
        <p:nvPicPr>
          <p:cNvPr id="10" name="Picture 9">
            <a:extLst>
              <a:ext uri="{FF2B5EF4-FFF2-40B4-BE49-F238E27FC236}">
                <a16:creationId xmlns:a16="http://schemas.microsoft.com/office/drawing/2014/main" xmlns="" id="{6CA94C35-F05A-489C-10D0-4CAC9E2213BD}"/>
              </a:ext>
            </a:extLst>
          </p:cNvPr>
          <p:cNvPicPr>
            <a:picLocks noChangeAspect="1"/>
          </p:cNvPicPr>
          <p:nvPr/>
        </p:nvPicPr>
        <p:blipFill rotWithShape="1">
          <a:blip r:embed="rId4"/>
          <a:srcRect r="6738"/>
          <a:stretch/>
        </p:blipFill>
        <p:spPr>
          <a:xfrm>
            <a:off x="6007581" y="429136"/>
            <a:ext cx="5190658" cy="6384589"/>
          </a:xfrm>
          <a:prstGeom prst="rect">
            <a:avLst/>
          </a:prstGeom>
        </p:spPr>
      </p:pic>
      <p:pic>
        <p:nvPicPr>
          <p:cNvPr id="12" name="Picture 11">
            <a:extLst>
              <a:ext uri="{FF2B5EF4-FFF2-40B4-BE49-F238E27FC236}">
                <a16:creationId xmlns:a16="http://schemas.microsoft.com/office/drawing/2014/main" xmlns="" id="{48353515-1958-4E51-80EB-C01EB72B3761}"/>
              </a:ext>
            </a:extLst>
          </p:cNvPr>
          <p:cNvPicPr>
            <a:picLocks noChangeAspect="1"/>
          </p:cNvPicPr>
          <p:nvPr/>
        </p:nvPicPr>
        <p:blipFill>
          <a:blip r:embed="rId5"/>
          <a:stretch>
            <a:fillRect/>
          </a:stretch>
        </p:blipFill>
        <p:spPr>
          <a:xfrm>
            <a:off x="6522387" y="872467"/>
            <a:ext cx="4675851" cy="309037"/>
          </a:xfrm>
          <a:prstGeom prst="rect">
            <a:avLst/>
          </a:prstGeom>
        </p:spPr>
      </p:pic>
      <p:sp>
        <p:nvSpPr>
          <p:cNvPr id="11" name="Rectangle 10"/>
          <p:cNvSpPr/>
          <p:nvPr/>
        </p:nvSpPr>
        <p:spPr>
          <a:xfrm>
            <a:off x="11267712" y="6197600"/>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13</a:t>
            </a:r>
          </a:p>
        </p:txBody>
      </p:sp>
      <p:pic>
        <p:nvPicPr>
          <p:cNvPr id="14" name="Picture 13"/>
          <p:cNvPicPr>
            <a:picLocks noChangeAspect="1"/>
          </p:cNvPicPr>
          <p:nvPr/>
        </p:nvPicPr>
        <p:blipFill>
          <a:blip r:embed="rId6"/>
          <a:stretch>
            <a:fillRect/>
          </a:stretch>
        </p:blipFill>
        <p:spPr>
          <a:xfrm>
            <a:off x="12489627" y="-25724"/>
            <a:ext cx="6429082" cy="6839449"/>
          </a:xfrm>
          <a:prstGeom prst="rect">
            <a:avLst/>
          </a:prstGeom>
        </p:spPr>
      </p:pic>
      <p:sp>
        <p:nvSpPr>
          <p:cNvPr id="15" name="Rectangle: Rounded Corners 4">
            <a:extLst>
              <a:ext uri="{FF2B5EF4-FFF2-40B4-BE49-F238E27FC236}">
                <a16:creationId xmlns:a16="http://schemas.microsoft.com/office/drawing/2014/main" xmlns="" id="{31BE3E9C-BC73-6C9C-809A-FCBD8AE2C3A2}"/>
              </a:ext>
            </a:extLst>
          </p:cNvPr>
          <p:cNvSpPr/>
          <p:nvPr/>
        </p:nvSpPr>
        <p:spPr>
          <a:xfrm>
            <a:off x="-5426152" y="641985"/>
            <a:ext cx="5297534" cy="6354843"/>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5400" dirty="0">
                <a:solidFill>
                  <a:prstClr val="black"/>
                </a:solidFill>
                <a:latin typeface="Congenial SemiBold" panose="02000503040000020004" pitchFamily="2" charset="0"/>
              </a:rPr>
              <a:t>Prototype</a:t>
            </a:r>
            <a:endParaRPr lang="en-US" sz="5400" dirty="0">
              <a:solidFill>
                <a:prstClr val="black"/>
              </a:solidFill>
              <a:latin typeface="Congenial SemiBold" panose="02000503040000020004" pitchFamily="2" charset="0"/>
            </a:endParaRPr>
          </a:p>
        </p:txBody>
      </p:sp>
    </p:spTree>
    <p:extLst>
      <p:ext uri="{BB962C8B-B14F-4D97-AF65-F5344CB8AC3E}">
        <p14:creationId xmlns:p14="http://schemas.microsoft.com/office/powerpoint/2010/main" val="418116109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xmlns="" id="{31BE3E9C-BC73-6C9C-809A-FCBD8AE2C3A2}"/>
              </a:ext>
            </a:extLst>
          </p:cNvPr>
          <p:cNvSpPr/>
          <p:nvPr/>
        </p:nvSpPr>
        <p:spPr>
          <a:xfrm>
            <a:off x="699778" y="352018"/>
            <a:ext cx="4858439"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B639879D-5B7A-6A85-ED8C-0EEBE59C3B0A}"/>
              </a:ext>
            </a:extLst>
          </p:cNvPr>
          <p:cNvSpPr txBox="1"/>
          <p:nvPr/>
        </p:nvSpPr>
        <p:spPr>
          <a:xfrm>
            <a:off x="452645" y="872468"/>
            <a:ext cx="519065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Components</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7" name="TextBox 6">
            <a:extLst>
              <a:ext uri="{FF2B5EF4-FFF2-40B4-BE49-F238E27FC236}">
                <a16:creationId xmlns:a16="http://schemas.microsoft.com/office/drawing/2014/main" xmlns="" id="{7AB42673-70A2-A91D-C7A7-65ABCF502D4E}"/>
              </a:ext>
            </a:extLst>
          </p:cNvPr>
          <p:cNvSpPr txBox="1"/>
          <p:nvPr/>
        </p:nvSpPr>
        <p:spPr>
          <a:xfrm>
            <a:off x="618755" y="2812663"/>
            <a:ext cx="4097438"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Congenial SemiBold" panose="02000503040000020004" pitchFamily="2" charset="0"/>
              </a:rPr>
              <a:t>Power intake: 120W</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Input voltage range: 12-40 volts</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Input current: 1-3 Amps</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Resonant frequency: 460kHz</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r>
              <a:rPr lang="en-US" dirty="0">
                <a:latin typeface="Congenial SemiBold" panose="02000503040000020004" pitchFamily="2" charset="0"/>
              </a:rPr>
              <a:t>Coupling: </a:t>
            </a:r>
            <a:r>
              <a:rPr lang="en-US" dirty="0" err="1">
                <a:latin typeface="Congenial SemiBold" panose="02000503040000020004" pitchFamily="2" charset="0"/>
              </a:rPr>
              <a:t>aprox</a:t>
            </a:r>
            <a:r>
              <a:rPr lang="en-US" dirty="0">
                <a:latin typeface="Congenial SemiBold" panose="02000503040000020004" pitchFamily="2" charset="0"/>
              </a:rPr>
              <a:t>. 0.125</a:t>
            </a: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endParaRPr lang="en-US" dirty="0">
              <a:latin typeface="Congenial SemiBold" panose="02000503040000020004" pitchFamily="2" charset="0"/>
            </a:endParaRPr>
          </a:p>
          <a:p>
            <a:pPr marL="285750" indent="-285750">
              <a:buFont typeface="Wingdings" panose="05000000000000000000" pitchFamily="2" charset="2"/>
              <a:buChar char="q"/>
            </a:pPr>
            <a:endParaRPr lang="en-US" dirty="0">
              <a:latin typeface="Congenial SemiBold" panose="02000503040000020004" pitchFamily="2" charset="0"/>
            </a:endParaRPr>
          </a:p>
          <a:p>
            <a:endParaRPr lang="en-US" dirty="0"/>
          </a:p>
        </p:txBody>
      </p:sp>
      <p:pic>
        <p:nvPicPr>
          <p:cNvPr id="8" name="Picture 7" descr="A picture containing text, diagram, font, line&#10;&#10;Description automatically generated">
            <a:extLst>
              <a:ext uri="{FF2B5EF4-FFF2-40B4-BE49-F238E27FC236}">
                <a16:creationId xmlns:a16="http://schemas.microsoft.com/office/drawing/2014/main" xmlns="" id="{077E33A7-044F-77E9-6F1E-2D943C0C555C}"/>
              </a:ext>
            </a:extLst>
          </p:cNvPr>
          <p:cNvPicPr>
            <a:picLocks noChangeAspect="1"/>
          </p:cNvPicPr>
          <p:nvPr/>
        </p:nvPicPr>
        <p:blipFill rotWithShape="1">
          <a:blip r:embed="rId2">
            <a:extLst>
              <a:ext uri="{28A0092B-C50C-407E-A947-70E740481C1C}">
                <a14:useLocalDpi xmlns:a14="http://schemas.microsoft.com/office/drawing/2010/main" val="0"/>
              </a:ext>
            </a:extLst>
          </a:blip>
          <a:srcRect l="7364" t="6538" r="3341" b="3711"/>
          <a:stretch/>
        </p:blipFill>
        <p:spPr>
          <a:xfrm>
            <a:off x="6430868" y="6996828"/>
            <a:ext cx="5494196" cy="3931920"/>
          </a:xfrm>
          <a:prstGeom prst="rect">
            <a:avLst/>
          </a:prstGeom>
        </p:spPr>
      </p:pic>
      <p:pic>
        <p:nvPicPr>
          <p:cNvPr id="6" name="Picture 5">
            <a:extLst>
              <a:ext uri="{FF2B5EF4-FFF2-40B4-BE49-F238E27FC236}">
                <a16:creationId xmlns:a16="http://schemas.microsoft.com/office/drawing/2014/main" xmlns="" id="{D82BB7FB-A124-07CC-1792-571F6A2C169D}"/>
              </a:ext>
            </a:extLst>
          </p:cNvPr>
          <p:cNvPicPr>
            <a:picLocks noChangeAspect="1"/>
          </p:cNvPicPr>
          <p:nvPr/>
        </p:nvPicPr>
        <p:blipFill rotWithShape="1">
          <a:blip r:embed="rId3"/>
          <a:srcRect l="1081" t="11879" r="46591" b="307"/>
          <a:stretch/>
        </p:blipFill>
        <p:spPr>
          <a:xfrm>
            <a:off x="12360765" y="590588"/>
            <a:ext cx="6342204" cy="2838412"/>
          </a:xfrm>
          <a:prstGeom prst="rect">
            <a:avLst/>
          </a:prstGeom>
        </p:spPr>
      </p:pic>
      <p:sp>
        <p:nvSpPr>
          <p:cNvPr id="4" name="Rectangle 3">
            <a:extLst>
              <a:ext uri="{FF2B5EF4-FFF2-40B4-BE49-F238E27FC236}">
                <a16:creationId xmlns:a16="http://schemas.microsoft.com/office/drawing/2014/main" xmlns="" id="{6C4CD070-9CC5-C267-BDC7-215EA08656E7}"/>
              </a:ext>
            </a:extLst>
          </p:cNvPr>
          <p:cNvSpPr/>
          <p:nvPr/>
        </p:nvSpPr>
        <p:spPr>
          <a:xfrm>
            <a:off x="699778" y="2580640"/>
            <a:ext cx="4928863" cy="36169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Wingdings" panose="05000000000000000000" pitchFamily="2" charset="2"/>
              <a:buChar char="q"/>
            </a:pPr>
            <a:r>
              <a:rPr lang="en-US" sz="2400" dirty="0"/>
              <a:t>Primary Coil(4 Turns)</a:t>
            </a:r>
          </a:p>
          <a:p>
            <a:pPr marL="285750" indent="-285750" algn="ctr">
              <a:buFont typeface="Wingdings" panose="05000000000000000000" pitchFamily="2" charset="2"/>
              <a:buChar char="q"/>
            </a:pPr>
            <a:r>
              <a:rPr lang="en-US" sz="2400" dirty="0"/>
              <a:t>Secondary Coil(1200 Turns)</a:t>
            </a:r>
          </a:p>
          <a:p>
            <a:pPr marL="285750" indent="-285750" algn="ctr">
              <a:buFont typeface="Wingdings" panose="05000000000000000000" pitchFamily="2" charset="2"/>
              <a:buChar char="q"/>
            </a:pPr>
            <a:r>
              <a:rPr lang="en-US" sz="2400" dirty="0"/>
              <a:t>Flyback Diode(LED)</a:t>
            </a:r>
          </a:p>
          <a:p>
            <a:pPr marL="285750" indent="-285750" algn="ctr">
              <a:buFont typeface="Wingdings" panose="05000000000000000000" pitchFamily="2" charset="2"/>
              <a:buChar char="q"/>
            </a:pPr>
            <a:r>
              <a:rPr lang="en-US" sz="2400" dirty="0"/>
              <a:t>Resistor Divider(22k)</a:t>
            </a:r>
          </a:p>
          <a:p>
            <a:pPr marL="285750" indent="-285750" algn="ctr">
              <a:buFont typeface="Wingdings" panose="05000000000000000000" pitchFamily="2" charset="2"/>
              <a:buChar char="q"/>
            </a:pPr>
            <a:r>
              <a:rPr lang="en-US" sz="2400" dirty="0"/>
              <a:t>NPN Transistor – 2SC 5200</a:t>
            </a:r>
          </a:p>
        </p:txBody>
      </p:sp>
      <p:sp>
        <p:nvSpPr>
          <p:cNvPr id="3" name="Rectangle 2">
            <a:extLst>
              <a:ext uri="{FF2B5EF4-FFF2-40B4-BE49-F238E27FC236}">
                <a16:creationId xmlns:a16="http://schemas.microsoft.com/office/drawing/2014/main" xmlns="" id="{E50D450A-DCFB-9E26-847A-9803833AB501}"/>
              </a:ext>
            </a:extLst>
          </p:cNvPr>
          <p:cNvSpPr/>
          <p:nvPr/>
        </p:nvSpPr>
        <p:spPr>
          <a:xfrm>
            <a:off x="737455" y="2580640"/>
            <a:ext cx="4928863" cy="36169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Wingdings" panose="05000000000000000000" pitchFamily="2" charset="2"/>
              <a:buChar char="q"/>
            </a:pPr>
            <a:r>
              <a:rPr lang="en-US" sz="2800" dirty="0"/>
              <a:t>NPN Transistor – 2SC 5200</a:t>
            </a:r>
          </a:p>
        </p:txBody>
      </p:sp>
      <p:pic>
        <p:nvPicPr>
          <p:cNvPr id="10" name="Picture 9">
            <a:extLst>
              <a:ext uri="{FF2B5EF4-FFF2-40B4-BE49-F238E27FC236}">
                <a16:creationId xmlns:a16="http://schemas.microsoft.com/office/drawing/2014/main" xmlns="" id="{6CA94C35-F05A-489C-10D0-4CAC9E2213BD}"/>
              </a:ext>
            </a:extLst>
          </p:cNvPr>
          <p:cNvPicPr>
            <a:picLocks noChangeAspect="1"/>
          </p:cNvPicPr>
          <p:nvPr/>
        </p:nvPicPr>
        <p:blipFill rotWithShape="1">
          <a:blip r:embed="rId4"/>
          <a:srcRect r="6738"/>
          <a:stretch/>
        </p:blipFill>
        <p:spPr>
          <a:xfrm>
            <a:off x="6007581" y="429136"/>
            <a:ext cx="5190658" cy="6384589"/>
          </a:xfrm>
          <a:prstGeom prst="rect">
            <a:avLst/>
          </a:prstGeom>
        </p:spPr>
      </p:pic>
      <p:pic>
        <p:nvPicPr>
          <p:cNvPr id="12" name="Picture 11">
            <a:extLst>
              <a:ext uri="{FF2B5EF4-FFF2-40B4-BE49-F238E27FC236}">
                <a16:creationId xmlns:a16="http://schemas.microsoft.com/office/drawing/2014/main" xmlns="" id="{48353515-1958-4E51-80EB-C01EB72B3761}"/>
              </a:ext>
            </a:extLst>
          </p:cNvPr>
          <p:cNvPicPr>
            <a:picLocks noChangeAspect="1"/>
          </p:cNvPicPr>
          <p:nvPr/>
        </p:nvPicPr>
        <p:blipFill>
          <a:blip r:embed="rId5"/>
          <a:stretch>
            <a:fillRect/>
          </a:stretch>
        </p:blipFill>
        <p:spPr>
          <a:xfrm>
            <a:off x="6522387" y="872467"/>
            <a:ext cx="4675851" cy="309037"/>
          </a:xfrm>
          <a:prstGeom prst="rect">
            <a:avLst/>
          </a:prstGeom>
        </p:spPr>
      </p:pic>
      <p:sp>
        <p:nvSpPr>
          <p:cNvPr id="11" name="Rectangle 10"/>
          <p:cNvSpPr/>
          <p:nvPr/>
        </p:nvSpPr>
        <p:spPr>
          <a:xfrm>
            <a:off x="11267712" y="6197600"/>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13</a:t>
            </a:r>
          </a:p>
        </p:txBody>
      </p:sp>
      <p:sp>
        <p:nvSpPr>
          <p:cNvPr id="13" name="Rectangle: Rounded Corners 4">
            <a:extLst>
              <a:ext uri="{FF2B5EF4-FFF2-40B4-BE49-F238E27FC236}">
                <a16:creationId xmlns:a16="http://schemas.microsoft.com/office/drawing/2014/main" xmlns="" id="{31BE3E9C-BC73-6C9C-809A-FCBD8AE2C3A2}"/>
              </a:ext>
            </a:extLst>
          </p:cNvPr>
          <p:cNvSpPr/>
          <p:nvPr/>
        </p:nvSpPr>
        <p:spPr>
          <a:xfrm>
            <a:off x="452644" y="225083"/>
            <a:ext cx="5297534" cy="6354843"/>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5400" dirty="0">
                <a:solidFill>
                  <a:prstClr val="black"/>
                </a:solidFill>
                <a:latin typeface="Congenial SemiBold" panose="02000503040000020004" pitchFamily="2" charset="0"/>
              </a:rPr>
              <a:t>Prototype</a:t>
            </a:r>
            <a:endParaRPr lang="en-US" sz="5400" dirty="0">
              <a:solidFill>
                <a:prstClr val="black"/>
              </a:solidFill>
              <a:latin typeface="Congenial SemiBold" panose="02000503040000020004" pitchFamily="2" charset="0"/>
            </a:endParaRPr>
          </a:p>
        </p:txBody>
      </p:sp>
      <p:pic>
        <p:nvPicPr>
          <p:cNvPr id="14" name="Picture 13"/>
          <p:cNvPicPr>
            <a:picLocks noChangeAspect="1"/>
          </p:cNvPicPr>
          <p:nvPr/>
        </p:nvPicPr>
        <p:blipFill>
          <a:blip r:embed="rId6"/>
          <a:stretch>
            <a:fillRect/>
          </a:stretch>
        </p:blipFill>
        <p:spPr>
          <a:xfrm>
            <a:off x="5831201" y="70608"/>
            <a:ext cx="6429082" cy="6839449"/>
          </a:xfrm>
          <a:prstGeom prst="rect">
            <a:avLst/>
          </a:prstGeom>
        </p:spPr>
      </p:pic>
    </p:spTree>
    <p:extLst>
      <p:ext uri="{BB962C8B-B14F-4D97-AF65-F5344CB8AC3E}">
        <p14:creationId xmlns:p14="http://schemas.microsoft.com/office/powerpoint/2010/main" val="698094706"/>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xmlns="" id="{B974E68A-B3CB-46FF-48DB-2BEF91A3E487}"/>
              </a:ext>
            </a:extLst>
          </p:cNvPr>
          <p:cNvSpPr/>
          <p:nvPr/>
        </p:nvSpPr>
        <p:spPr>
          <a:xfrm>
            <a:off x="598179" y="0"/>
            <a:ext cx="5190657"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97474701-F552-8471-116D-19105455D406}"/>
              </a:ext>
            </a:extLst>
          </p:cNvPr>
          <p:cNvSpPr/>
          <p:nvPr/>
        </p:nvSpPr>
        <p:spPr>
          <a:xfrm>
            <a:off x="6671733" y="0"/>
            <a:ext cx="5520267" cy="6858000"/>
          </a:xfrm>
          <a:prstGeom prst="rect">
            <a:avLst/>
          </a:prstGeom>
          <a:blipFill dpi="0" rotWithShape="1">
            <a:blip r:embed="rId2"/>
            <a:srcRect/>
            <a:stretch>
              <a:fillRect l="-3000" r="-4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Isosceles Triangle 4">
            <a:extLst>
              <a:ext uri="{FF2B5EF4-FFF2-40B4-BE49-F238E27FC236}">
                <a16:creationId xmlns:a16="http://schemas.microsoft.com/office/drawing/2014/main" xmlns="" id="{BAA44A0B-CA5C-9D7F-E19B-CDBC8CB481DB}"/>
              </a:ext>
            </a:extLst>
          </p:cNvPr>
          <p:cNvSpPr/>
          <p:nvPr/>
        </p:nvSpPr>
        <p:spPr>
          <a:xfrm rot="5400000">
            <a:off x="6138333" y="3022600"/>
            <a:ext cx="1879600" cy="8128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xmlns="" id="{B639879D-5B7A-6A85-ED8C-0EEBE59C3B0A}"/>
              </a:ext>
            </a:extLst>
          </p:cNvPr>
          <p:cNvSpPr txBox="1"/>
          <p:nvPr/>
        </p:nvSpPr>
        <p:spPr>
          <a:xfrm>
            <a:off x="598178" y="105902"/>
            <a:ext cx="5190658"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Challenges along the way</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8" name="TextBox 7">
            <a:extLst>
              <a:ext uri="{FF2B5EF4-FFF2-40B4-BE49-F238E27FC236}">
                <a16:creationId xmlns:a16="http://schemas.microsoft.com/office/drawing/2014/main" xmlns="" id="{05C06EA1-E629-D76A-3FF8-712F768951A8}"/>
              </a:ext>
            </a:extLst>
          </p:cNvPr>
          <p:cNvSpPr txBox="1"/>
          <p:nvPr/>
        </p:nvSpPr>
        <p:spPr>
          <a:xfrm>
            <a:off x="598178" y="2008178"/>
            <a:ext cx="4933925"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Winding secondary coil of 1200 turns by hand</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ongenial SemiBold" panose="02000503040000020004" pitchFamily="2" charset="0"/>
              </a:rPr>
              <a:t>Transistor Heat dissipation (heat death)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High Power components weren’t Available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ongenial SemiBold" panose="02000503040000020004" pitchFamily="2" charset="0"/>
              </a:rPr>
              <a:t>Tuning the sharp</a:t>
            </a: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 the resonance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ongenial SemiBold" panose="02000503040000020004" pitchFamily="2" charset="0"/>
              </a:rPr>
              <a:t>Making the toroid from Steel wire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ongenial SemiBold" panose="02000503040000020004" pitchFamily="2" charset="0"/>
              </a:rPr>
              <a:t>Insulating the High voltages were Near impossible</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Insufficient research material available online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7" name="Rectangle 6"/>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14</a:t>
            </a:r>
          </a:p>
        </p:txBody>
      </p:sp>
    </p:spTree>
    <p:extLst>
      <p:ext uri="{BB962C8B-B14F-4D97-AF65-F5344CB8AC3E}">
        <p14:creationId xmlns:p14="http://schemas.microsoft.com/office/powerpoint/2010/main" val="4258087574"/>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xmlns="" id="{A35FD5B9-53D8-FF47-E3FF-00CA6D7BD30D}"/>
              </a:ext>
            </a:extLst>
          </p:cNvPr>
          <p:cNvSpPr/>
          <p:nvPr/>
        </p:nvSpPr>
        <p:spPr>
          <a:xfrm>
            <a:off x="587620" y="232547"/>
            <a:ext cx="5658513"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97474701-F552-8471-116D-19105455D406}"/>
              </a:ext>
            </a:extLst>
          </p:cNvPr>
          <p:cNvSpPr/>
          <p:nvPr/>
        </p:nvSpPr>
        <p:spPr>
          <a:xfrm>
            <a:off x="6671733" y="0"/>
            <a:ext cx="5520267" cy="6858000"/>
          </a:xfrm>
          <a:prstGeom prst="rect">
            <a:avLst/>
          </a:prstGeom>
          <a:blipFill dpi="0" rotWithShape="1">
            <a:blip r:embed="rId2">
              <a:extLst>
                <a:ext uri="{96DAC541-7B7A-43D3-8B79-37D633B846F1}">
                  <asvg:svgBlip xmlns:asvg="http://schemas.microsoft.com/office/drawing/2016/SVG/main" xmlns="" r:embed="rId3"/>
                </a:ext>
              </a:extLst>
            </a:blip>
            <a:srcRect/>
            <a:stretch>
              <a:fillRect t="-5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Isosceles Triangle 4">
            <a:extLst>
              <a:ext uri="{FF2B5EF4-FFF2-40B4-BE49-F238E27FC236}">
                <a16:creationId xmlns:a16="http://schemas.microsoft.com/office/drawing/2014/main" xmlns="" id="{BAA44A0B-CA5C-9D7F-E19B-CDBC8CB481DB}"/>
              </a:ext>
            </a:extLst>
          </p:cNvPr>
          <p:cNvSpPr/>
          <p:nvPr/>
        </p:nvSpPr>
        <p:spPr>
          <a:xfrm rot="5400000">
            <a:off x="6138333" y="3022600"/>
            <a:ext cx="1879600" cy="8128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xmlns="" id="{B639879D-5B7A-6A85-ED8C-0EEBE59C3B0A}"/>
              </a:ext>
            </a:extLst>
          </p:cNvPr>
          <p:cNvSpPr txBox="1"/>
          <p:nvPr/>
        </p:nvSpPr>
        <p:spPr>
          <a:xfrm>
            <a:off x="699777" y="444352"/>
            <a:ext cx="5520267"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How did we deal with them?</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8" name="TextBox 7">
            <a:extLst>
              <a:ext uri="{FF2B5EF4-FFF2-40B4-BE49-F238E27FC236}">
                <a16:creationId xmlns:a16="http://schemas.microsoft.com/office/drawing/2014/main" xmlns="" id="{05C06EA1-E629-D76A-3FF8-712F768951A8}"/>
              </a:ext>
            </a:extLst>
          </p:cNvPr>
          <p:cNvSpPr txBox="1"/>
          <p:nvPr/>
        </p:nvSpPr>
        <p:spPr>
          <a:xfrm>
            <a:off x="437487" y="2383641"/>
            <a:ext cx="5658513"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ongenial SemiBold" panose="02000503040000020004" pitchFamily="2" charset="0"/>
              </a:rPr>
              <a:t>Added large heatsink and water cooling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Painstakingly found alternative components by matching datasheets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ongenial SemiBold" panose="02000503040000020004" pitchFamily="2" charset="0"/>
              </a:rPr>
              <a:t>Used feedback for autotune</a:t>
            </a:r>
            <a:endPar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ongenial SemiBold" panose="02000503040000020004" pitchFamily="2" charset="0"/>
              </a:rPr>
              <a:t>Used MRC tools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ongenial SemiBold" panose="02000503040000020004" pitchFamily="2" charset="0"/>
              </a:rPr>
              <a:t>Optimized our coil designs</a:t>
            </a:r>
            <a:endPar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pic>
        <p:nvPicPr>
          <p:cNvPr id="6" name="Picture 5">
            <a:extLst>
              <a:ext uri="{FF2B5EF4-FFF2-40B4-BE49-F238E27FC236}">
                <a16:creationId xmlns:a16="http://schemas.microsoft.com/office/drawing/2014/main" xmlns="" id="{73BA1235-2BCF-820B-BB61-3E2B249A6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041" y="2198678"/>
            <a:ext cx="4214562" cy="2360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6">
            <a:extLst>
              <a:ext uri="{FF2B5EF4-FFF2-40B4-BE49-F238E27FC236}">
                <a16:creationId xmlns:a16="http://schemas.microsoft.com/office/drawing/2014/main" xmlns="" id="{562CD045-BEEB-147D-4DBC-33D183A94C11}"/>
              </a:ext>
            </a:extLst>
          </p:cNvPr>
          <p:cNvSpPr/>
          <p:nvPr/>
        </p:nvSpPr>
        <p:spPr>
          <a:xfrm>
            <a:off x="-3961358" y="1401512"/>
            <a:ext cx="2671196" cy="7971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High voltage</a:t>
            </a:r>
          </a:p>
        </p:txBody>
      </p:sp>
      <p:sp>
        <p:nvSpPr>
          <p:cNvPr id="9" name="Rectangle 8"/>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15</a:t>
            </a:r>
          </a:p>
        </p:txBody>
      </p:sp>
    </p:spTree>
    <p:extLst>
      <p:ext uri="{BB962C8B-B14F-4D97-AF65-F5344CB8AC3E}">
        <p14:creationId xmlns:p14="http://schemas.microsoft.com/office/powerpoint/2010/main" val="283648429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lorfulness, light, blue&#10;&#10;Description automatically generated">
            <a:extLst>
              <a:ext uri="{FF2B5EF4-FFF2-40B4-BE49-F238E27FC236}">
                <a16:creationId xmlns:a16="http://schemas.microsoft.com/office/drawing/2014/main" xmlns="" id="{E6D58AD1-83AC-9807-9E4A-110490192523}"/>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32" y="2728095"/>
            <a:ext cx="4214562" cy="2360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4766" y="1877677"/>
            <a:ext cx="2857500" cy="1600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159" y="4684247"/>
            <a:ext cx="2628900" cy="1733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8041" y="4520183"/>
            <a:ext cx="2705100" cy="16859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11"/>
          <p:cNvSpPr/>
          <p:nvPr/>
        </p:nvSpPr>
        <p:spPr>
          <a:xfrm>
            <a:off x="-9015864" y="1590529"/>
            <a:ext cx="2019695" cy="2384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Wireless charger</a:t>
            </a:r>
          </a:p>
        </p:txBody>
      </p:sp>
      <p:sp>
        <p:nvSpPr>
          <p:cNvPr id="14" name="Rectangle 13"/>
          <p:cNvSpPr/>
          <p:nvPr/>
        </p:nvSpPr>
        <p:spPr>
          <a:xfrm>
            <a:off x="-8423871" y="4017178"/>
            <a:ext cx="2316760" cy="3944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Wireless Transformer</a:t>
            </a:r>
          </a:p>
        </p:txBody>
      </p:sp>
      <p:sp>
        <p:nvSpPr>
          <p:cNvPr id="15" name="Rectangle 14"/>
          <p:cNvSpPr/>
          <p:nvPr/>
        </p:nvSpPr>
        <p:spPr>
          <a:xfrm>
            <a:off x="-4047556" y="4407419"/>
            <a:ext cx="2019695" cy="2384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Tesla power tower</a:t>
            </a:r>
          </a:p>
        </p:txBody>
      </p:sp>
      <p:sp>
        <p:nvSpPr>
          <p:cNvPr id="17" name="Rectangle 16"/>
          <p:cNvSpPr/>
          <p:nvPr/>
        </p:nvSpPr>
        <p:spPr>
          <a:xfrm>
            <a:off x="985215" y="1930929"/>
            <a:ext cx="2671196" cy="7971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High voltage</a:t>
            </a:r>
          </a:p>
        </p:txBody>
      </p:sp>
      <p:graphicFrame>
        <p:nvGraphicFramePr>
          <p:cNvPr id="18" name="Diagram 17"/>
          <p:cNvGraphicFramePr/>
          <p:nvPr>
            <p:extLst>
              <p:ext uri="{D42A27DB-BD31-4B8C-83A1-F6EECF244321}">
                <p14:modId xmlns:p14="http://schemas.microsoft.com/office/powerpoint/2010/main" val="1535948561"/>
              </p:ext>
            </p:extLst>
          </p:nvPr>
        </p:nvGraphicFramePr>
        <p:xfrm>
          <a:off x="4383852" y="2148289"/>
          <a:ext cx="3060406" cy="29399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1" name="Group 10">
            <a:extLst>
              <a:ext uri="{FF2B5EF4-FFF2-40B4-BE49-F238E27FC236}">
                <a16:creationId xmlns:a16="http://schemas.microsoft.com/office/drawing/2014/main" xmlns="" id="{8EC518C9-4D61-DA32-50DE-6A4A98AAA2DB}"/>
              </a:ext>
            </a:extLst>
          </p:cNvPr>
          <p:cNvGrpSpPr/>
          <p:nvPr/>
        </p:nvGrpSpPr>
        <p:grpSpPr>
          <a:xfrm>
            <a:off x="-4504458" y="622268"/>
            <a:ext cx="3490528" cy="3592131"/>
            <a:chOff x="7985120" y="1876272"/>
            <a:chExt cx="2301253" cy="2573270"/>
          </a:xfrm>
        </p:grpSpPr>
        <p:sp>
          <p:nvSpPr>
            <p:cNvPr id="4" name="Rectangle 3">
              <a:extLst>
                <a:ext uri="{FF2B5EF4-FFF2-40B4-BE49-F238E27FC236}">
                  <a16:creationId xmlns:a16="http://schemas.microsoft.com/office/drawing/2014/main" xmlns="" id="{4559FFA9-8A47-4332-CF94-D93D1881D987}"/>
                </a:ext>
              </a:extLst>
            </p:cNvPr>
            <p:cNvSpPr/>
            <p:nvPr/>
          </p:nvSpPr>
          <p:spPr>
            <a:xfrm>
              <a:off x="8125900" y="1876272"/>
              <a:ext cx="2019695" cy="2384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Plasma Speaker</a:t>
              </a:r>
            </a:p>
          </p:txBody>
        </p:sp>
        <p:pic>
          <p:nvPicPr>
            <p:cNvPr id="5" name="Picture 4" descr="A picture containing neon, violet, purple, light&#10;&#10;Description automatically generated">
              <a:extLst>
                <a:ext uri="{FF2B5EF4-FFF2-40B4-BE49-F238E27FC236}">
                  <a16:creationId xmlns:a16="http://schemas.microsoft.com/office/drawing/2014/main" xmlns="" id="{53C4CF5E-E83E-1FC9-4B2D-A4C12536E1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85120" y="2148289"/>
              <a:ext cx="2301253" cy="2301253"/>
            </a:xfrm>
            <a:prstGeom prst="roundRect">
              <a:avLst/>
            </a:prstGeom>
          </p:spPr>
        </p:pic>
      </p:grpSp>
      <p:sp>
        <p:nvSpPr>
          <p:cNvPr id="16" name="Rectangle 15"/>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16</a:t>
            </a:r>
          </a:p>
        </p:txBody>
      </p:sp>
    </p:spTree>
    <p:extLst>
      <p:ext uri="{BB962C8B-B14F-4D97-AF65-F5344CB8AC3E}">
        <p14:creationId xmlns:p14="http://schemas.microsoft.com/office/powerpoint/2010/main" val="71987356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lorfulness, light, blue&#10;&#10;Description automatically generated">
            <a:extLst>
              <a:ext uri="{FF2B5EF4-FFF2-40B4-BE49-F238E27FC236}">
                <a16:creationId xmlns:a16="http://schemas.microsoft.com/office/drawing/2014/main" xmlns="" id="{E6D58AD1-83AC-9807-9E4A-110490192523}"/>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842" y="532761"/>
            <a:ext cx="2889416" cy="16180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4766" y="1877677"/>
            <a:ext cx="2857500" cy="1600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159" y="4684247"/>
            <a:ext cx="2628900" cy="1733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8041" y="4520183"/>
            <a:ext cx="2705100" cy="16859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11"/>
          <p:cNvSpPr/>
          <p:nvPr/>
        </p:nvSpPr>
        <p:spPr>
          <a:xfrm>
            <a:off x="-9015864" y="1590529"/>
            <a:ext cx="2019695" cy="2384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Wireless charger</a:t>
            </a:r>
          </a:p>
        </p:txBody>
      </p:sp>
      <p:sp>
        <p:nvSpPr>
          <p:cNvPr id="14" name="Rectangle 13"/>
          <p:cNvSpPr/>
          <p:nvPr/>
        </p:nvSpPr>
        <p:spPr>
          <a:xfrm>
            <a:off x="-8423871" y="4017178"/>
            <a:ext cx="2316760" cy="3944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Wireless Transformer</a:t>
            </a:r>
          </a:p>
        </p:txBody>
      </p:sp>
      <p:sp>
        <p:nvSpPr>
          <p:cNvPr id="15" name="Rectangle 14"/>
          <p:cNvSpPr/>
          <p:nvPr/>
        </p:nvSpPr>
        <p:spPr>
          <a:xfrm>
            <a:off x="-4047556" y="4407419"/>
            <a:ext cx="2019695" cy="2384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Tesla power tower</a:t>
            </a:r>
          </a:p>
        </p:txBody>
      </p:sp>
      <p:sp>
        <p:nvSpPr>
          <p:cNvPr id="17" name="Rectangle 16"/>
          <p:cNvSpPr/>
          <p:nvPr/>
        </p:nvSpPr>
        <p:spPr>
          <a:xfrm>
            <a:off x="4891488" y="143219"/>
            <a:ext cx="2163665" cy="3895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High voltage</a:t>
            </a:r>
          </a:p>
        </p:txBody>
      </p:sp>
      <p:graphicFrame>
        <p:nvGraphicFramePr>
          <p:cNvPr id="18" name="Diagram 17"/>
          <p:cNvGraphicFramePr/>
          <p:nvPr/>
        </p:nvGraphicFramePr>
        <p:xfrm>
          <a:off x="4383852" y="2148289"/>
          <a:ext cx="3060406" cy="29399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1" name="Group 10">
            <a:extLst>
              <a:ext uri="{FF2B5EF4-FFF2-40B4-BE49-F238E27FC236}">
                <a16:creationId xmlns:a16="http://schemas.microsoft.com/office/drawing/2014/main" xmlns="" id="{8EC518C9-4D61-DA32-50DE-6A4A98AAA2DB}"/>
              </a:ext>
            </a:extLst>
          </p:cNvPr>
          <p:cNvGrpSpPr/>
          <p:nvPr/>
        </p:nvGrpSpPr>
        <p:grpSpPr>
          <a:xfrm>
            <a:off x="361167" y="1829018"/>
            <a:ext cx="3490528" cy="3592131"/>
            <a:chOff x="7985120" y="1876272"/>
            <a:chExt cx="2301253" cy="2573270"/>
          </a:xfrm>
        </p:grpSpPr>
        <p:sp>
          <p:nvSpPr>
            <p:cNvPr id="4" name="Rectangle 3">
              <a:extLst>
                <a:ext uri="{FF2B5EF4-FFF2-40B4-BE49-F238E27FC236}">
                  <a16:creationId xmlns:a16="http://schemas.microsoft.com/office/drawing/2014/main" xmlns="" id="{4559FFA9-8A47-4332-CF94-D93D1881D987}"/>
                </a:ext>
              </a:extLst>
            </p:cNvPr>
            <p:cNvSpPr/>
            <p:nvPr/>
          </p:nvSpPr>
          <p:spPr>
            <a:xfrm>
              <a:off x="8125900" y="1876272"/>
              <a:ext cx="2019695" cy="2384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Plasma Speaker</a:t>
              </a:r>
            </a:p>
          </p:txBody>
        </p:sp>
        <p:pic>
          <p:nvPicPr>
            <p:cNvPr id="5" name="Picture 4" descr="A picture containing neon, violet, purple, light&#10;&#10;Description automatically generated">
              <a:extLst>
                <a:ext uri="{FF2B5EF4-FFF2-40B4-BE49-F238E27FC236}">
                  <a16:creationId xmlns:a16="http://schemas.microsoft.com/office/drawing/2014/main" xmlns="" id="{53C4CF5E-E83E-1FC9-4B2D-A4C12536E1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85120" y="2148289"/>
              <a:ext cx="2301253" cy="2301253"/>
            </a:xfrm>
            <a:prstGeom prst="roundRect">
              <a:avLst/>
            </a:prstGeom>
          </p:spPr>
        </p:pic>
      </p:grpSp>
      <p:sp>
        <p:nvSpPr>
          <p:cNvPr id="16" name="Rectangle 15"/>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17</a:t>
            </a:r>
          </a:p>
        </p:txBody>
      </p:sp>
    </p:spTree>
    <p:extLst>
      <p:ext uri="{BB962C8B-B14F-4D97-AF65-F5344CB8AC3E}">
        <p14:creationId xmlns:p14="http://schemas.microsoft.com/office/powerpoint/2010/main" val="54038288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lorfulness, light, blue&#10;&#10;Description automatically generated">
            <a:extLst>
              <a:ext uri="{FF2B5EF4-FFF2-40B4-BE49-F238E27FC236}">
                <a16:creationId xmlns:a16="http://schemas.microsoft.com/office/drawing/2014/main" xmlns="" id="{E6D58AD1-83AC-9807-9E4A-110490192523}"/>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842" y="532761"/>
            <a:ext cx="2889416" cy="16180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4766" y="1877677"/>
            <a:ext cx="2857500" cy="1600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170" y="2833563"/>
            <a:ext cx="4240173" cy="27960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8041" y="4520183"/>
            <a:ext cx="2705100" cy="16859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11"/>
          <p:cNvSpPr/>
          <p:nvPr/>
        </p:nvSpPr>
        <p:spPr>
          <a:xfrm>
            <a:off x="-9015864" y="1590529"/>
            <a:ext cx="2019695" cy="2384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Wireless charger</a:t>
            </a:r>
          </a:p>
        </p:txBody>
      </p:sp>
      <p:sp>
        <p:nvSpPr>
          <p:cNvPr id="14" name="Rectangle 13"/>
          <p:cNvSpPr/>
          <p:nvPr/>
        </p:nvSpPr>
        <p:spPr>
          <a:xfrm>
            <a:off x="-8423871" y="4017178"/>
            <a:ext cx="2316760" cy="3944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Wireless Transformer</a:t>
            </a:r>
          </a:p>
        </p:txBody>
      </p:sp>
      <p:sp>
        <p:nvSpPr>
          <p:cNvPr id="15" name="Rectangle 14"/>
          <p:cNvSpPr/>
          <p:nvPr/>
        </p:nvSpPr>
        <p:spPr>
          <a:xfrm>
            <a:off x="1073713" y="2113521"/>
            <a:ext cx="2570605" cy="7200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Tesla power tower</a:t>
            </a:r>
          </a:p>
        </p:txBody>
      </p:sp>
      <p:sp>
        <p:nvSpPr>
          <p:cNvPr id="17" name="Rectangle 16"/>
          <p:cNvSpPr/>
          <p:nvPr/>
        </p:nvSpPr>
        <p:spPr>
          <a:xfrm>
            <a:off x="4891488" y="143219"/>
            <a:ext cx="2163665" cy="3895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High voltage</a:t>
            </a:r>
          </a:p>
        </p:txBody>
      </p:sp>
      <p:graphicFrame>
        <p:nvGraphicFramePr>
          <p:cNvPr id="18" name="Diagram 17"/>
          <p:cNvGraphicFramePr/>
          <p:nvPr/>
        </p:nvGraphicFramePr>
        <p:xfrm>
          <a:off x="4383852" y="2148289"/>
          <a:ext cx="3060406" cy="29399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5" name="Group 4">
            <a:extLst>
              <a:ext uri="{FF2B5EF4-FFF2-40B4-BE49-F238E27FC236}">
                <a16:creationId xmlns:a16="http://schemas.microsoft.com/office/drawing/2014/main" xmlns="" id="{48A2F895-D417-9A32-1625-C972FC25EE14}"/>
              </a:ext>
            </a:extLst>
          </p:cNvPr>
          <p:cNvGrpSpPr/>
          <p:nvPr/>
        </p:nvGrpSpPr>
        <p:grpSpPr>
          <a:xfrm>
            <a:off x="8028714" y="1200686"/>
            <a:ext cx="2889416" cy="3407580"/>
            <a:chOff x="8028714" y="1200686"/>
            <a:chExt cx="2889416" cy="3407580"/>
          </a:xfrm>
        </p:grpSpPr>
        <p:sp>
          <p:nvSpPr>
            <p:cNvPr id="2" name="Rectangle 1">
              <a:extLst>
                <a:ext uri="{FF2B5EF4-FFF2-40B4-BE49-F238E27FC236}">
                  <a16:creationId xmlns:a16="http://schemas.microsoft.com/office/drawing/2014/main" xmlns="" id="{8E445CE5-7E78-7E6F-69F5-DDF81999B17F}"/>
                </a:ext>
              </a:extLst>
            </p:cNvPr>
            <p:cNvSpPr/>
            <p:nvPr/>
          </p:nvSpPr>
          <p:spPr>
            <a:xfrm>
              <a:off x="8156881" y="1200686"/>
              <a:ext cx="2633082" cy="5181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Plasma Speaker</a:t>
              </a:r>
            </a:p>
          </p:txBody>
        </p:sp>
        <p:pic>
          <p:nvPicPr>
            <p:cNvPr id="4" name="Picture 3" descr="A picture containing neon, violet, purple, light&#10;&#10;Description automatically generated">
              <a:extLst>
                <a:ext uri="{FF2B5EF4-FFF2-40B4-BE49-F238E27FC236}">
                  <a16:creationId xmlns:a16="http://schemas.microsoft.com/office/drawing/2014/main" xmlns="" id="{D272C8EC-4C93-0380-C6ED-D12B4FF565F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8714" y="1718850"/>
              <a:ext cx="2889416" cy="2889416"/>
            </a:xfrm>
            <a:prstGeom prst="roundRect">
              <a:avLst/>
            </a:prstGeom>
          </p:spPr>
        </p:pic>
      </p:grpSp>
      <p:sp>
        <p:nvSpPr>
          <p:cNvPr id="16" name="Rectangle 15"/>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18</a:t>
            </a:r>
          </a:p>
        </p:txBody>
      </p:sp>
    </p:spTree>
    <p:extLst>
      <p:ext uri="{BB962C8B-B14F-4D97-AF65-F5344CB8AC3E}">
        <p14:creationId xmlns:p14="http://schemas.microsoft.com/office/powerpoint/2010/main" val="86976024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xmlns="" id="{93E0535D-2952-74AC-7C58-2245E49F0D93}"/>
              </a:ext>
            </a:extLst>
          </p:cNvPr>
          <p:cNvSpPr/>
          <p:nvPr/>
        </p:nvSpPr>
        <p:spPr>
          <a:xfrm>
            <a:off x="348880" y="2489200"/>
            <a:ext cx="6000307" cy="4001095"/>
          </a:xfrm>
          <a:prstGeom prst="roundRect">
            <a:avLst/>
          </a:prstGeom>
          <a:solidFill>
            <a:srgbClr val="FFECB2"/>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79790C14-11D2-939A-41B9-4DAE9983978B}"/>
              </a:ext>
            </a:extLst>
          </p:cNvPr>
          <p:cNvSpPr/>
          <p:nvPr/>
        </p:nvSpPr>
        <p:spPr>
          <a:xfrm>
            <a:off x="652157" y="390535"/>
            <a:ext cx="5190658"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97474701-F552-8471-116D-19105455D406}"/>
              </a:ext>
            </a:extLst>
          </p:cNvPr>
          <p:cNvSpPr/>
          <p:nvPr/>
        </p:nvSpPr>
        <p:spPr>
          <a:xfrm>
            <a:off x="6671733" y="0"/>
            <a:ext cx="5520267" cy="6858000"/>
          </a:xfrm>
          <a:prstGeom prst="rect">
            <a:avLst/>
          </a:prstGeom>
          <a:blipFill dpi="0" rotWithShape="0">
            <a:blip r:embed="rId2"/>
            <a:srcRect/>
            <a:stretch>
              <a:fillRect l="-22000" r="-14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Isosceles Triangle 4">
            <a:extLst>
              <a:ext uri="{FF2B5EF4-FFF2-40B4-BE49-F238E27FC236}">
                <a16:creationId xmlns:a16="http://schemas.microsoft.com/office/drawing/2014/main" xmlns="" id="{BAA44A0B-CA5C-9D7F-E19B-CDBC8CB481DB}"/>
              </a:ext>
            </a:extLst>
          </p:cNvPr>
          <p:cNvSpPr/>
          <p:nvPr/>
        </p:nvSpPr>
        <p:spPr>
          <a:xfrm rot="5400000">
            <a:off x="6138333" y="3022600"/>
            <a:ext cx="1879600" cy="8128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 name="TextBox 1">
            <a:extLst>
              <a:ext uri="{FF2B5EF4-FFF2-40B4-BE49-F238E27FC236}">
                <a16:creationId xmlns:a16="http://schemas.microsoft.com/office/drawing/2014/main" xmlns="" id="{B639879D-5B7A-6A85-ED8C-0EEBE59C3B0A}"/>
              </a:ext>
            </a:extLst>
          </p:cNvPr>
          <p:cNvSpPr txBox="1"/>
          <p:nvPr/>
        </p:nvSpPr>
        <p:spPr>
          <a:xfrm>
            <a:off x="652157" y="496438"/>
            <a:ext cx="5190658" cy="1754326"/>
          </a:xfrm>
          <a:prstGeom prst="rect">
            <a:avLst/>
          </a:prstGeom>
          <a:noFill/>
        </p:spPr>
        <p:txBody>
          <a:bodyPr wrap="square" rtlCol="0">
            <a:spAutoFit/>
          </a:bodyPr>
          <a:lstStyle/>
          <a:p>
            <a:pPr algn="ctr"/>
            <a:r>
              <a:rPr lang="en-US" sz="5400" dirty="0">
                <a:latin typeface="Congenial SemiBold" panose="02000503040000020004" pitchFamily="2" charset="0"/>
              </a:rPr>
              <a:t>What is a Tesla coil?</a:t>
            </a:r>
            <a:endParaRPr lang="en-PK" sz="1400" dirty="0">
              <a:latin typeface="Congenial SemiBold" panose="02000503040000020004" pitchFamily="2" charset="0"/>
            </a:endParaRPr>
          </a:p>
        </p:txBody>
      </p:sp>
      <p:sp>
        <p:nvSpPr>
          <p:cNvPr id="6" name="TextBox 5">
            <a:extLst>
              <a:ext uri="{FF2B5EF4-FFF2-40B4-BE49-F238E27FC236}">
                <a16:creationId xmlns:a16="http://schemas.microsoft.com/office/drawing/2014/main" xmlns="" id="{97A31CC8-F14A-4E83-DA80-392D52984043}"/>
              </a:ext>
            </a:extLst>
          </p:cNvPr>
          <p:cNvSpPr txBox="1"/>
          <p:nvPr/>
        </p:nvSpPr>
        <p:spPr>
          <a:xfrm>
            <a:off x="981447" y="2752973"/>
            <a:ext cx="4861368" cy="4001095"/>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t>Invented by Nikola Tesla in 1891</a:t>
            </a:r>
          </a:p>
          <a:p>
            <a:pPr marL="285750" indent="-285750">
              <a:buFont typeface="Wingdings" panose="05000000000000000000" pitchFamily="2" charset="2"/>
              <a:buChar char="Ø"/>
            </a:pPr>
            <a:endParaRPr lang="en-US" sz="2000" b="1" dirty="0"/>
          </a:p>
          <a:p>
            <a:pPr marL="285750" indent="-285750">
              <a:buFont typeface="Wingdings" panose="05000000000000000000" pitchFamily="2" charset="2"/>
              <a:buChar char="Ø"/>
            </a:pPr>
            <a:r>
              <a:rPr lang="en-US" sz="2000" b="1" dirty="0"/>
              <a:t>High Voltage, High-Frequency and acts as a Resonant Transformer</a:t>
            </a:r>
          </a:p>
          <a:p>
            <a:pPr marL="285750" indent="-285750">
              <a:buFont typeface="Wingdings" panose="05000000000000000000" pitchFamily="2" charset="2"/>
              <a:buChar char="Ø"/>
            </a:pPr>
            <a:endParaRPr lang="en-US" sz="2000" b="1" dirty="0"/>
          </a:p>
          <a:p>
            <a:pPr marL="285750" indent="-285750">
              <a:buFont typeface="Wingdings" panose="05000000000000000000" pitchFamily="2" charset="2"/>
              <a:buChar char="Ø"/>
            </a:pPr>
            <a:r>
              <a:rPr lang="en-US" sz="2000" b="1" dirty="0"/>
              <a:t>Produces High Voltages at low currents</a:t>
            </a:r>
          </a:p>
          <a:p>
            <a:pPr marL="285750" indent="-285750">
              <a:buFont typeface="Wingdings" panose="05000000000000000000" pitchFamily="2" charset="2"/>
              <a:buChar char="Ø"/>
            </a:pPr>
            <a:endParaRPr lang="en-US" sz="2000" b="1" dirty="0"/>
          </a:p>
          <a:p>
            <a:pPr marL="285750" indent="-285750">
              <a:buFont typeface="Wingdings" panose="05000000000000000000" pitchFamily="2" charset="2"/>
              <a:buChar char="Ø"/>
            </a:pPr>
            <a:r>
              <a:rPr lang="en-US" sz="2000" b="1" dirty="0"/>
              <a:t>Transfers wireless power</a:t>
            </a:r>
          </a:p>
          <a:p>
            <a:pPr marL="285750" indent="-285750">
              <a:buFont typeface="Wingdings" panose="05000000000000000000" pitchFamily="2" charset="2"/>
              <a:buChar char="Ø"/>
            </a:pPr>
            <a:endParaRPr lang="en-US" sz="2000" b="1" dirty="0"/>
          </a:p>
          <a:p>
            <a:pPr marL="285750" indent="-285750">
              <a:buFont typeface="Wingdings" panose="05000000000000000000" pitchFamily="2" charset="2"/>
              <a:buChar char="Ø"/>
            </a:pPr>
            <a:r>
              <a:rPr lang="en-US" sz="2000" b="1" dirty="0"/>
              <a:t>Considered as a failure</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PK" b="1" dirty="0"/>
          </a:p>
        </p:txBody>
      </p:sp>
      <p:pic>
        <p:nvPicPr>
          <p:cNvPr id="3" name="Picture 2" descr="Sphere of mesh and nodes">
            <a:extLst>
              <a:ext uri="{FF2B5EF4-FFF2-40B4-BE49-F238E27FC236}">
                <a16:creationId xmlns:a16="http://schemas.microsoft.com/office/drawing/2014/main" xmlns="" id="{AC6106F0-97CF-93F6-B49B-AF90EFD77344}"/>
              </a:ext>
            </a:extLst>
          </p:cNvPr>
          <p:cNvPicPr>
            <a:picLocks noChangeAspect="1"/>
          </p:cNvPicPr>
          <p:nvPr/>
        </p:nvPicPr>
        <p:blipFill rotWithShape="1">
          <a:blip r:embed="rId3"/>
          <a:srcRect l="17395" r="17395"/>
          <a:stretch/>
        </p:blipFill>
        <p:spPr>
          <a:xfrm>
            <a:off x="12192000" y="-1523990"/>
            <a:ext cx="9054604" cy="10413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 name="Rectangle 8"/>
          <p:cNvSpPr/>
          <p:nvPr/>
        </p:nvSpPr>
        <p:spPr>
          <a:xfrm>
            <a:off x="14602264" y="6397839"/>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2</a:t>
            </a:r>
            <a:endParaRPr lang="en-US" dirty="0" smtClean="0"/>
          </a:p>
        </p:txBody>
      </p:sp>
    </p:spTree>
    <p:extLst>
      <p:ext uri="{BB962C8B-B14F-4D97-AF65-F5344CB8AC3E}">
        <p14:creationId xmlns:p14="http://schemas.microsoft.com/office/powerpoint/2010/main" val="293497225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lorfulness, light, blue&#10;&#10;Description automatically generated">
            <a:extLst>
              <a:ext uri="{FF2B5EF4-FFF2-40B4-BE49-F238E27FC236}">
                <a16:creationId xmlns:a16="http://schemas.microsoft.com/office/drawing/2014/main" xmlns="" id="{E6D58AD1-83AC-9807-9E4A-110490192523}"/>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842" y="532761"/>
            <a:ext cx="2889416" cy="16180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4766" y="1877677"/>
            <a:ext cx="2857500" cy="1600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6940" y="5042814"/>
            <a:ext cx="2774229" cy="18293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844" y="3068635"/>
            <a:ext cx="4400998" cy="2742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11"/>
          <p:cNvSpPr/>
          <p:nvPr/>
        </p:nvSpPr>
        <p:spPr>
          <a:xfrm>
            <a:off x="-9015864" y="1590529"/>
            <a:ext cx="2019695" cy="2384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Wireless charger</a:t>
            </a:r>
          </a:p>
        </p:txBody>
      </p:sp>
      <p:sp>
        <p:nvSpPr>
          <p:cNvPr id="14" name="Rectangle 13"/>
          <p:cNvSpPr/>
          <p:nvPr/>
        </p:nvSpPr>
        <p:spPr>
          <a:xfrm>
            <a:off x="831551" y="2283334"/>
            <a:ext cx="3060406" cy="7853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Lightning Art</a:t>
            </a:r>
          </a:p>
        </p:txBody>
      </p:sp>
      <p:sp>
        <p:nvSpPr>
          <p:cNvPr id="15" name="Rectangle 14"/>
          <p:cNvSpPr/>
          <p:nvPr/>
        </p:nvSpPr>
        <p:spPr>
          <a:xfrm>
            <a:off x="6678751" y="4440073"/>
            <a:ext cx="2570605" cy="7200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Tesla power tower</a:t>
            </a:r>
          </a:p>
        </p:txBody>
      </p:sp>
      <p:sp>
        <p:nvSpPr>
          <p:cNvPr id="17" name="Rectangle 16"/>
          <p:cNvSpPr/>
          <p:nvPr/>
        </p:nvSpPr>
        <p:spPr>
          <a:xfrm>
            <a:off x="4891488" y="143219"/>
            <a:ext cx="2163665" cy="3895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High voltage</a:t>
            </a:r>
          </a:p>
        </p:txBody>
      </p:sp>
      <p:graphicFrame>
        <p:nvGraphicFramePr>
          <p:cNvPr id="18" name="Diagram 17"/>
          <p:cNvGraphicFramePr/>
          <p:nvPr/>
        </p:nvGraphicFramePr>
        <p:xfrm>
          <a:off x="4383852" y="2148289"/>
          <a:ext cx="3060406" cy="29399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3" name="Group 12">
            <a:extLst>
              <a:ext uri="{FF2B5EF4-FFF2-40B4-BE49-F238E27FC236}">
                <a16:creationId xmlns:a16="http://schemas.microsoft.com/office/drawing/2014/main" xmlns="" id="{5DFCDC95-3F5B-39D0-1446-B7D273CA6596}"/>
              </a:ext>
            </a:extLst>
          </p:cNvPr>
          <p:cNvGrpSpPr/>
          <p:nvPr/>
        </p:nvGrpSpPr>
        <p:grpSpPr>
          <a:xfrm>
            <a:off x="8028714" y="1200686"/>
            <a:ext cx="2889416" cy="3139960"/>
            <a:chOff x="8028714" y="1200686"/>
            <a:chExt cx="2889416" cy="3407580"/>
          </a:xfrm>
        </p:grpSpPr>
        <p:sp>
          <p:nvSpPr>
            <p:cNvPr id="19" name="Rectangle 18">
              <a:extLst>
                <a:ext uri="{FF2B5EF4-FFF2-40B4-BE49-F238E27FC236}">
                  <a16:creationId xmlns:a16="http://schemas.microsoft.com/office/drawing/2014/main" xmlns="" id="{49523FB6-7C7D-D148-3201-293F3368CD22}"/>
                </a:ext>
              </a:extLst>
            </p:cNvPr>
            <p:cNvSpPr/>
            <p:nvPr/>
          </p:nvSpPr>
          <p:spPr>
            <a:xfrm>
              <a:off x="8156881" y="1200686"/>
              <a:ext cx="2633082" cy="5181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Plasma Speaker</a:t>
              </a:r>
            </a:p>
          </p:txBody>
        </p:sp>
        <p:pic>
          <p:nvPicPr>
            <p:cNvPr id="20" name="Picture 19" descr="A picture containing neon, violet, purple, light&#10;&#10;Description automatically generated">
              <a:extLst>
                <a:ext uri="{FF2B5EF4-FFF2-40B4-BE49-F238E27FC236}">
                  <a16:creationId xmlns:a16="http://schemas.microsoft.com/office/drawing/2014/main" xmlns="" id="{3867B26A-6F1E-024B-3E27-F73F6C4340F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8714" y="1718850"/>
              <a:ext cx="2889416" cy="2889416"/>
            </a:xfrm>
            <a:prstGeom prst="roundRect">
              <a:avLst/>
            </a:prstGeom>
          </p:spPr>
        </p:pic>
      </p:grpSp>
      <p:sp>
        <p:nvSpPr>
          <p:cNvPr id="16" name="Rectangle 15"/>
          <p:cNvSpPr/>
          <p:nvPr/>
        </p:nvSpPr>
        <p:spPr>
          <a:xfrm>
            <a:off x="11267712" y="6159740"/>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19</a:t>
            </a:r>
          </a:p>
        </p:txBody>
      </p:sp>
    </p:spTree>
    <p:extLst>
      <p:ext uri="{BB962C8B-B14F-4D97-AF65-F5344CB8AC3E}">
        <p14:creationId xmlns:p14="http://schemas.microsoft.com/office/powerpoint/2010/main" val="1502346830"/>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lorfulness, light, blue&#10;&#10;Description automatically generated">
            <a:extLst>
              <a:ext uri="{FF2B5EF4-FFF2-40B4-BE49-F238E27FC236}">
                <a16:creationId xmlns:a16="http://schemas.microsoft.com/office/drawing/2014/main" xmlns="" id="{E6D58AD1-83AC-9807-9E4A-110490192523}"/>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14197"/>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842" y="532761"/>
            <a:ext cx="2889416" cy="16180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9509"/>
            <a:ext cx="4488286" cy="25134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6940" y="5042814"/>
            <a:ext cx="2774229" cy="18293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6805" y="4912307"/>
            <a:ext cx="3144683" cy="19598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11"/>
          <p:cNvSpPr/>
          <p:nvPr/>
        </p:nvSpPr>
        <p:spPr>
          <a:xfrm>
            <a:off x="942119" y="1138893"/>
            <a:ext cx="2604047" cy="61468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Wireless charger</a:t>
            </a:r>
          </a:p>
        </p:txBody>
      </p:sp>
      <p:sp>
        <p:nvSpPr>
          <p:cNvPr id="14" name="Rectangle 13"/>
          <p:cNvSpPr/>
          <p:nvPr/>
        </p:nvSpPr>
        <p:spPr>
          <a:xfrm>
            <a:off x="1931008" y="4374814"/>
            <a:ext cx="2960479" cy="5374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Lightning Art</a:t>
            </a:r>
          </a:p>
        </p:txBody>
      </p:sp>
      <p:sp>
        <p:nvSpPr>
          <p:cNvPr id="15" name="Rectangle 14"/>
          <p:cNvSpPr/>
          <p:nvPr/>
        </p:nvSpPr>
        <p:spPr>
          <a:xfrm>
            <a:off x="6678751" y="4440073"/>
            <a:ext cx="2570605" cy="7200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Tesla power tower</a:t>
            </a:r>
          </a:p>
        </p:txBody>
      </p:sp>
      <p:sp>
        <p:nvSpPr>
          <p:cNvPr id="17" name="Rectangle 16"/>
          <p:cNvSpPr/>
          <p:nvPr/>
        </p:nvSpPr>
        <p:spPr>
          <a:xfrm>
            <a:off x="4891488" y="143219"/>
            <a:ext cx="2163665" cy="3895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High voltage</a:t>
            </a:r>
          </a:p>
        </p:txBody>
      </p:sp>
      <p:graphicFrame>
        <p:nvGraphicFramePr>
          <p:cNvPr id="18" name="Diagram 17"/>
          <p:cNvGraphicFramePr/>
          <p:nvPr/>
        </p:nvGraphicFramePr>
        <p:xfrm>
          <a:off x="4383852" y="2148289"/>
          <a:ext cx="3060406" cy="29399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1" name="Group 10">
            <a:extLst>
              <a:ext uri="{FF2B5EF4-FFF2-40B4-BE49-F238E27FC236}">
                <a16:creationId xmlns:a16="http://schemas.microsoft.com/office/drawing/2014/main" xmlns="" id="{14EB16B5-5527-4145-ADF1-CC0C6D3FB195}"/>
              </a:ext>
            </a:extLst>
          </p:cNvPr>
          <p:cNvGrpSpPr/>
          <p:nvPr/>
        </p:nvGrpSpPr>
        <p:grpSpPr>
          <a:xfrm>
            <a:off x="7906461" y="808976"/>
            <a:ext cx="2889416" cy="3407580"/>
            <a:chOff x="8028714" y="1200686"/>
            <a:chExt cx="2889416" cy="3407580"/>
          </a:xfrm>
        </p:grpSpPr>
        <p:sp>
          <p:nvSpPr>
            <p:cNvPr id="13" name="Rectangle 12">
              <a:extLst>
                <a:ext uri="{FF2B5EF4-FFF2-40B4-BE49-F238E27FC236}">
                  <a16:creationId xmlns:a16="http://schemas.microsoft.com/office/drawing/2014/main" xmlns="" id="{52B4B61B-BB43-E680-5CBE-312BC02CDADD}"/>
                </a:ext>
              </a:extLst>
            </p:cNvPr>
            <p:cNvSpPr/>
            <p:nvPr/>
          </p:nvSpPr>
          <p:spPr>
            <a:xfrm>
              <a:off x="8156881" y="1200686"/>
              <a:ext cx="2633082" cy="5181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Plasma Speaker</a:t>
              </a:r>
            </a:p>
          </p:txBody>
        </p:sp>
        <p:pic>
          <p:nvPicPr>
            <p:cNvPr id="19" name="Picture 18" descr="A picture containing neon, violet, purple, light&#10;&#10;Description automatically generated">
              <a:extLst>
                <a:ext uri="{FF2B5EF4-FFF2-40B4-BE49-F238E27FC236}">
                  <a16:creationId xmlns:a16="http://schemas.microsoft.com/office/drawing/2014/main" xmlns="" id="{39AEA3D9-95EC-C234-8FE8-89FAD4B0E22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8714" y="1718850"/>
              <a:ext cx="2889416" cy="2889416"/>
            </a:xfrm>
            <a:prstGeom prst="roundRect">
              <a:avLst/>
            </a:prstGeom>
          </p:spPr>
        </p:pic>
      </p:grpSp>
      <p:sp>
        <p:nvSpPr>
          <p:cNvPr id="16" name="Rectangle 15"/>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20</a:t>
            </a:r>
          </a:p>
        </p:txBody>
      </p:sp>
    </p:spTree>
    <p:extLst>
      <p:ext uri="{BB962C8B-B14F-4D97-AF65-F5344CB8AC3E}">
        <p14:creationId xmlns:p14="http://schemas.microsoft.com/office/powerpoint/2010/main" val="276396470"/>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lorfulness, light, blue&#10;&#10;Description automatically generated">
            <a:extLst>
              <a:ext uri="{FF2B5EF4-FFF2-40B4-BE49-F238E27FC236}">
                <a16:creationId xmlns:a16="http://schemas.microsoft.com/office/drawing/2014/main" xmlns="" id="{E6D58AD1-83AC-9807-9E4A-110490192523}"/>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86834" y="14197"/>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842" y="532761"/>
            <a:ext cx="2889416" cy="16180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47" y="2102212"/>
            <a:ext cx="3729704" cy="20886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6940" y="5042814"/>
            <a:ext cx="2774229" cy="18293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6805" y="4912307"/>
            <a:ext cx="3144683" cy="19598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11"/>
          <p:cNvSpPr/>
          <p:nvPr/>
        </p:nvSpPr>
        <p:spPr>
          <a:xfrm>
            <a:off x="931981" y="1464916"/>
            <a:ext cx="2604047" cy="61468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Wireless charger</a:t>
            </a:r>
          </a:p>
        </p:txBody>
      </p:sp>
      <p:sp>
        <p:nvSpPr>
          <p:cNvPr id="14" name="Rectangle 13"/>
          <p:cNvSpPr/>
          <p:nvPr/>
        </p:nvSpPr>
        <p:spPr>
          <a:xfrm>
            <a:off x="1931008" y="4374814"/>
            <a:ext cx="2960479" cy="5374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Lightning Art</a:t>
            </a:r>
          </a:p>
        </p:txBody>
      </p:sp>
      <p:sp>
        <p:nvSpPr>
          <p:cNvPr id="15" name="Rectangle 14"/>
          <p:cNvSpPr/>
          <p:nvPr/>
        </p:nvSpPr>
        <p:spPr>
          <a:xfrm>
            <a:off x="6678751" y="4440073"/>
            <a:ext cx="2570605" cy="7200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Tesla power tower</a:t>
            </a:r>
          </a:p>
        </p:txBody>
      </p:sp>
      <p:sp>
        <p:nvSpPr>
          <p:cNvPr id="17" name="Rectangle 16"/>
          <p:cNvSpPr/>
          <p:nvPr/>
        </p:nvSpPr>
        <p:spPr>
          <a:xfrm>
            <a:off x="4891488" y="143219"/>
            <a:ext cx="2163665" cy="3895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High voltage</a:t>
            </a:r>
          </a:p>
        </p:txBody>
      </p:sp>
      <p:graphicFrame>
        <p:nvGraphicFramePr>
          <p:cNvPr id="18" name="Diagram 17"/>
          <p:cNvGraphicFramePr/>
          <p:nvPr/>
        </p:nvGraphicFramePr>
        <p:xfrm>
          <a:off x="4383852" y="2148289"/>
          <a:ext cx="3060406" cy="29399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1" name="Group 10">
            <a:extLst>
              <a:ext uri="{FF2B5EF4-FFF2-40B4-BE49-F238E27FC236}">
                <a16:creationId xmlns:a16="http://schemas.microsoft.com/office/drawing/2014/main" xmlns="" id="{14EB16B5-5527-4145-ADF1-CC0C6D3FB195}"/>
              </a:ext>
            </a:extLst>
          </p:cNvPr>
          <p:cNvGrpSpPr/>
          <p:nvPr/>
        </p:nvGrpSpPr>
        <p:grpSpPr>
          <a:xfrm>
            <a:off x="7906461" y="808976"/>
            <a:ext cx="2889416" cy="3407580"/>
            <a:chOff x="8028714" y="1200686"/>
            <a:chExt cx="2889416" cy="3407580"/>
          </a:xfrm>
        </p:grpSpPr>
        <p:sp>
          <p:nvSpPr>
            <p:cNvPr id="13" name="Rectangle 12">
              <a:extLst>
                <a:ext uri="{FF2B5EF4-FFF2-40B4-BE49-F238E27FC236}">
                  <a16:creationId xmlns:a16="http://schemas.microsoft.com/office/drawing/2014/main" xmlns="" id="{52B4B61B-BB43-E680-5CBE-312BC02CDADD}"/>
                </a:ext>
              </a:extLst>
            </p:cNvPr>
            <p:cNvSpPr/>
            <p:nvPr/>
          </p:nvSpPr>
          <p:spPr>
            <a:xfrm>
              <a:off x="8156881" y="1200686"/>
              <a:ext cx="2633082" cy="5181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Plasma Speaker</a:t>
              </a:r>
            </a:p>
          </p:txBody>
        </p:sp>
        <p:pic>
          <p:nvPicPr>
            <p:cNvPr id="19" name="Picture 18" descr="A picture containing neon, violet, purple, light&#10;&#10;Description automatically generated">
              <a:extLst>
                <a:ext uri="{FF2B5EF4-FFF2-40B4-BE49-F238E27FC236}">
                  <a16:creationId xmlns:a16="http://schemas.microsoft.com/office/drawing/2014/main" xmlns="" id="{39AEA3D9-95EC-C234-8FE8-89FAD4B0E22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8714" y="1718850"/>
              <a:ext cx="2889416" cy="2889416"/>
            </a:xfrm>
            <a:prstGeom prst="roundRect">
              <a:avLst/>
            </a:prstGeom>
          </p:spPr>
        </p:pic>
      </p:grpSp>
      <p:sp>
        <p:nvSpPr>
          <p:cNvPr id="16" name="Rectangle 15"/>
          <p:cNvSpPr/>
          <p:nvPr/>
        </p:nvSpPr>
        <p:spPr>
          <a:xfrm>
            <a:off x="1130594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21</a:t>
            </a:r>
          </a:p>
        </p:txBody>
      </p:sp>
    </p:spTree>
    <p:extLst>
      <p:ext uri="{BB962C8B-B14F-4D97-AF65-F5344CB8AC3E}">
        <p14:creationId xmlns:p14="http://schemas.microsoft.com/office/powerpoint/2010/main" val="81481407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lleagues huddle">
            <a:extLst>
              <a:ext uri="{FF2B5EF4-FFF2-40B4-BE49-F238E27FC236}">
                <a16:creationId xmlns:a16="http://schemas.microsoft.com/office/drawing/2014/main" xmlns="" id="{1AEC1DE0-59B7-F0CB-9B04-68C4CBAB5A6A}"/>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3" y="-11122"/>
            <a:ext cx="12192000" cy="6858000"/>
          </a:xfrm>
          <a:prstGeom prst="rect">
            <a:avLst/>
          </a:prstGeom>
        </p:spPr>
      </p:pic>
      <p:sp>
        <p:nvSpPr>
          <p:cNvPr id="7" name="Rectangle: Rounded Corners 6">
            <a:extLst>
              <a:ext uri="{FF2B5EF4-FFF2-40B4-BE49-F238E27FC236}">
                <a16:creationId xmlns:a16="http://schemas.microsoft.com/office/drawing/2014/main" xmlns="" id="{6CD8641D-5F8D-8830-E121-BB8DDB56BF77}"/>
              </a:ext>
            </a:extLst>
          </p:cNvPr>
          <p:cNvSpPr/>
          <p:nvPr/>
        </p:nvSpPr>
        <p:spPr>
          <a:xfrm>
            <a:off x="2543154" y="77644"/>
            <a:ext cx="7105686"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B639879D-5B7A-6A85-ED8C-0EEBE59C3B0A}"/>
              </a:ext>
            </a:extLst>
          </p:cNvPr>
          <p:cNvSpPr txBox="1"/>
          <p:nvPr/>
        </p:nvSpPr>
        <p:spPr>
          <a:xfrm>
            <a:off x="711838" y="177652"/>
            <a:ext cx="10768323"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Contributions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prstClr val="black"/>
                </a:solidFill>
                <a:latin typeface="Congenial SemiBold" panose="02000503040000020004" pitchFamily="2" charset="0"/>
              </a:rPr>
              <a:t>By Group Members</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9" name="Rectangle: Rounded Corners 8">
            <a:extLst>
              <a:ext uri="{FF2B5EF4-FFF2-40B4-BE49-F238E27FC236}">
                <a16:creationId xmlns:a16="http://schemas.microsoft.com/office/drawing/2014/main" xmlns="" id="{B0EA268D-B508-5FE1-CF2F-4FB280510A96}"/>
              </a:ext>
            </a:extLst>
          </p:cNvPr>
          <p:cNvSpPr/>
          <p:nvPr/>
        </p:nvSpPr>
        <p:spPr>
          <a:xfrm>
            <a:off x="288748" y="2627144"/>
            <a:ext cx="11614500" cy="4137066"/>
          </a:xfrm>
          <a:prstGeom prst="roundRect">
            <a:avLst/>
          </a:prstGeom>
          <a:gradFill>
            <a:gsLst>
              <a:gs pos="0">
                <a:schemeClr val="accent4">
                  <a:satMod val="105000"/>
                  <a:tint val="67000"/>
                  <a:lumMod val="74000"/>
                  <a:lumOff val="26000"/>
                  <a:alpha val="0"/>
                </a:schemeClr>
              </a:gs>
              <a:gs pos="7450">
                <a:srgbClr val="FFE1AF">
                  <a:alpha val="73000"/>
                </a:srgbClr>
              </a:gs>
              <a:gs pos="50000">
                <a:schemeClr val="accent4">
                  <a:lumMod val="105000"/>
                  <a:satMod val="103000"/>
                  <a:tint val="73000"/>
                  <a:alpha val="68000"/>
                </a:schemeClr>
              </a:gs>
              <a:gs pos="100000">
                <a:schemeClr val="accent4">
                  <a:lumMod val="105000"/>
                  <a:satMod val="109000"/>
                  <a:tint val="81000"/>
                  <a:alpha val="0"/>
                </a:schemeClr>
              </a:gs>
            </a:gsLst>
            <a:lin ang="4200000" scaled="0"/>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05C06EA1-E629-D76A-3FF8-712F768951A8}"/>
              </a:ext>
            </a:extLst>
          </p:cNvPr>
          <p:cNvSpPr txBox="1"/>
          <p:nvPr/>
        </p:nvSpPr>
        <p:spPr>
          <a:xfrm>
            <a:off x="460040" y="2627144"/>
            <a:ext cx="11271913" cy="37579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342900" marR="0" lvl="0" indent="-342900" algn="just">
              <a:lnSpc>
                <a:spcPct val="95000"/>
              </a:lnSpc>
              <a:spcBef>
                <a:spcPts val="0"/>
              </a:spcBef>
              <a:spcAft>
                <a:spcPts val="600"/>
              </a:spcAft>
              <a:buFont typeface="+mj-lt"/>
              <a:buAutoNum type="arabicPeriod"/>
              <a:tabLst>
                <a:tab pos="182880" algn="l"/>
              </a:tabLst>
            </a:pPr>
            <a:r>
              <a:rPr lang="x-none" sz="2400" b="1" u="sng" spc="-5" dirty="0">
                <a:effectLst/>
                <a:latin typeface="Aharoni" panose="02010803020104030203" pitchFamily="2" charset="-79"/>
                <a:ea typeface="SimSun" panose="02010600030101010101" pitchFamily="2" charset="-122"/>
                <a:cs typeface="Aharoni" panose="02010803020104030203" pitchFamily="2" charset="-79"/>
              </a:rPr>
              <a:t>Muhammad Ashar Javid:</a:t>
            </a:r>
            <a:r>
              <a:rPr lang="en-US" sz="2400" b="1" spc="-5" dirty="0">
                <a:effectLst/>
                <a:latin typeface="Aharoni" panose="02010803020104030203" pitchFamily="2" charset="-79"/>
                <a:ea typeface="SimSun" panose="02010600030101010101" pitchFamily="2" charset="-122"/>
                <a:cs typeface="Aharoni" panose="02010803020104030203" pitchFamily="2" charset="-79"/>
              </a:rPr>
              <a:t>  </a:t>
            </a:r>
            <a:r>
              <a:rPr lang="x-none" sz="2400" spc="-5" dirty="0">
                <a:effectLst/>
                <a:latin typeface="Times New Roman" panose="02020603050405020304" pitchFamily="18" charset="0"/>
                <a:ea typeface="SimSun" panose="02010600030101010101" pitchFamily="2" charset="-122"/>
              </a:rPr>
              <a:t>Report, Simulation, and</a:t>
            </a:r>
            <a:r>
              <a:rPr lang="en-US" sz="2400" spc="-5" dirty="0">
                <a:latin typeface="Times New Roman" panose="02020603050405020304" pitchFamily="18" charset="0"/>
                <a:ea typeface="SimSun" panose="02010600030101010101" pitchFamily="2" charset="-122"/>
              </a:rPr>
              <a:t> </a:t>
            </a:r>
            <a:r>
              <a:rPr lang="x-none" sz="2400" b="1" spc="-5" dirty="0">
                <a:effectLst/>
                <a:latin typeface="Times New Roman" panose="02020603050405020304" pitchFamily="18" charset="0"/>
                <a:ea typeface="SimSun" panose="02010600030101010101" pitchFamily="2" charset="-122"/>
              </a:rPr>
              <a:t>Research on Tesla circuit with IRFP 460 Mosfet and IR2110 driver IC</a:t>
            </a:r>
            <a:r>
              <a:rPr lang="en-US" sz="2400" b="1" spc="-5" dirty="0">
                <a:effectLst/>
                <a:latin typeface="Times New Roman" panose="02020603050405020304" pitchFamily="18" charset="0"/>
                <a:ea typeface="SimSun" panose="02010600030101010101" pitchFamily="2" charset="-122"/>
              </a:rPr>
              <a:t> along with</a:t>
            </a:r>
            <a:r>
              <a:rPr lang="x-none" sz="2400" spc="-5" dirty="0">
                <a:effectLst/>
                <a:latin typeface="Times New Roman" panose="02020603050405020304" pitchFamily="18" charset="0"/>
                <a:ea typeface="SimSun" panose="02010600030101010101" pitchFamily="2" charset="-122"/>
              </a:rPr>
              <a:t> behaviors and configuration to achieve best share of load between transistors and obtain maximum output</a:t>
            </a:r>
            <a:endParaRPr lang="en-US" sz="2400" b="1" spc="-5" dirty="0">
              <a:effectLst/>
              <a:latin typeface="Times New Roman" panose="02020603050405020304" pitchFamily="18" charset="0"/>
              <a:ea typeface="SimSun" panose="02010600030101010101" pitchFamily="2" charset="-122"/>
            </a:endParaRPr>
          </a:p>
          <a:p>
            <a:pPr marL="342900" indent="-342900" algn="just">
              <a:lnSpc>
                <a:spcPct val="95000"/>
              </a:lnSpc>
              <a:spcAft>
                <a:spcPts val="600"/>
              </a:spcAft>
              <a:buFont typeface="+mj-lt"/>
              <a:buAutoNum type="arabicPeriod"/>
              <a:tabLst>
                <a:tab pos="182880" algn="l"/>
              </a:tabLst>
            </a:pPr>
            <a:r>
              <a:rPr lang="x-none" sz="2400" u="sng" spc="-5" dirty="0">
                <a:effectLst/>
                <a:latin typeface="Aharoni" panose="02010803020104030203" pitchFamily="2" charset="-79"/>
                <a:ea typeface="SimSun" panose="02010600030101010101" pitchFamily="2" charset="-122"/>
                <a:cs typeface="Aharoni" panose="02010803020104030203" pitchFamily="2" charset="-79"/>
              </a:rPr>
              <a:t>Ali Ahsan</a:t>
            </a:r>
            <a:r>
              <a:rPr lang="en-US" sz="2400" b="1" u="sng" spc="-5" dirty="0">
                <a:latin typeface="Aharoni" panose="02010803020104030203" pitchFamily="2" charset="-79"/>
                <a:ea typeface="SimSun" panose="02010600030101010101" pitchFamily="2" charset="-122"/>
                <a:cs typeface="Aharoni" panose="02010803020104030203" pitchFamily="2" charset="-79"/>
              </a:rPr>
              <a:t>:</a:t>
            </a:r>
            <a:r>
              <a:rPr lang="en-US" sz="2400" spc="-5" dirty="0">
                <a:latin typeface="Aharoni" panose="02010803020104030203" pitchFamily="2" charset="-79"/>
                <a:ea typeface="SimSun" panose="02010600030101010101" pitchFamily="2" charset="-122"/>
                <a:cs typeface="Aharoni" panose="02010803020104030203" pitchFamily="2" charset="-79"/>
              </a:rPr>
              <a:t>  </a:t>
            </a:r>
            <a:r>
              <a:rPr lang="x-none" sz="2400" spc="-5" dirty="0">
                <a:effectLst/>
                <a:latin typeface="Times New Roman" panose="02020603050405020304" pitchFamily="18" charset="0"/>
                <a:ea typeface="SimSun" panose="02010600030101010101" pitchFamily="2" charset="-122"/>
              </a:rPr>
              <a:t>Simulation, Circuit Patching, and </a:t>
            </a:r>
            <a:r>
              <a:rPr lang="x-none" sz="2400" b="1" spc="-5" dirty="0">
                <a:effectLst/>
                <a:latin typeface="Times New Roman" panose="02020603050405020304" pitchFamily="18" charset="0"/>
                <a:ea typeface="SimSun" panose="02010600030101010101" pitchFamily="2" charset="-122"/>
              </a:rPr>
              <a:t>Research on Tesla coil spark gap</a:t>
            </a:r>
            <a:r>
              <a:rPr lang="en-US" sz="2400" b="1" spc="-5" dirty="0">
                <a:latin typeface="Times New Roman" panose="02020603050405020304" pitchFamily="18" charset="0"/>
                <a:ea typeface="SimSun" panose="02010600030101010101" pitchFamily="2" charset="-122"/>
              </a:rPr>
              <a:t> and</a:t>
            </a:r>
            <a:r>
              <a:rPr lang="x-none" sz="2400" spc="-5" dirty="0">
                <a:effectLst/>
                <a:latin typeface="Times New Roman" panose="02020603050405020304" pitchFamily="18" charset="0"/>
                <a:ea typeface="SimSun" panose="02010600030101010101" pitchFamily="2" charset="-122"/>
              </a:rPr>
              <a:t> maximizing current in the circuit by using </a:t>
            </a:r>
            <a:r>
              <a:rPr lang="en-US" sz="2400" spc="-5" dirty="0">
                <a:effectLst/>
                <a:latin typeface="Times New Roman" panose="02020603050405020304" pitchFamily="18" charset="0"/>
                <a:ea typeface="SimSun" panose="02010600030101010101" pitchFamily="2" charset="-122"/>
              </a:rPr>
              <a:t>different</a:t>
            </a:r>
            <a:r>
              <a:rPr lang="x-none" sz="2400" spc="-5" dirty="0">
                <a:effectLst/>
                <a:latin typeface="Times New Roman" panose="02020603050405020304" pitchFamily="18" charset="0"/>
                <a:ea typeface="SimSun" panose="02010600030101010101" pitchFamily="2" charset="-122"/>
              </a:rPr>
              <a:t> component placement</a:t>
            </a:r>
            <a:endParaRPr lang="en-US" sz="2400" spc="-5" dirty="0">
              <a:effectLst/>
              <a:latin typeface="Times New Roman" panose="02020603050405020304" pitchFamily="18" charset="0"/>
              <a:ea typeface="SimSun" panose="02010600030101010101" pitchFamily="2" charset="-122"/>
            </a:endParaRPr>
          </a:p>
          <a:p>
            <a:pPr marL="342900" indent="-342900" algn="just">
              <a:lnSpc>
                <a:spcPct val="95000"/>
              </a:lnSpc>
              <a:spcAft>
                <a:spcPts val="600"/>
              </a:spcAft>
              <a:buFont typeface="+mj-lt"/>
              <a:buAutoNum type="arabicPeriod"/>
              <a:tabLst>
                <a:tab pos="182880" algn="l"/>
              </a:tabLst>
            </a:pPr>
            <a:r>
              <a:rPr lang="en-US" sz="2400" spc="-5" dirty="0">
                <a:latin typeface="Aharoni" panose="02010803020104030203" pitchFamily="2" charset="-79"/>
                <a:ea typeface="SimSun" panose="02010600030101010101" pitchFamily="2" charset="-122"/>
                <a:cs typeface="Aharoni" panose="02010803020104030203" pitchFamily="2" charset="-79"/>
              </a:rPr>
              <a:t> </a:t>
            </a:r>
            <a:r>
              <a:rPr lang="x-none" sz="2400" u="sng" spc="-5" dirty="0">
                <a:effectLst/>
                <a:latin typeface="Aharoni" panose="02010803020104030203" pitchFamily="2" charset="-79"/>
                <a:ea typeface="SimSun" panose="02010600030101010101" pitchFamily="2" charset="-122"/>
                <a:cs typeface="Aharoni" panose="02010803020104030203" pitchFamily="2" charset="-79"/>
              </a:rPr>
              <a:t>Sudais Akbar Khan:</a:t>
            </a:r>
            <a:r>
              <a:rPr lang="en-US" sz="2400" b="1" spc="-5" dirty="0">
                <a:effectLst/>
                <a:latin typeface="Aharoni" panose="02010803020104030203" pitchFamily="2" charset="-79"/>
                <a:ea typeface="SimSun" panose="02010600030101010101" pitchFamily="2" charset="-122"/>
                <a:cs typeface="Aharoni" panose="02010803020104030203" pitchFamily="2" charset="-79"/>
              </a:rPr>
              <a:t> </a:t>
            </a:r>
            <a:r>
              <a:rPr lang="x-none" sz="2400" spc="-5" dirty="0">
                <a:effectLst/>
                <a:latin typeface="Times New Roman" panose="02020603050405020304" pitchFamily="18" charset="0"/>
                <a:ea typeface="SimSun" panose="02010600030101010101" pitchFamily="2" charset="-122"/>
              </a:rPr>
              <a:t>Presentation, Circuit Patching, Designed Secondary Coil and </a:t>
            </a:r>
            <a:r>
              <a:rPr lang="x-none" sz="2400" b="1" spc="-5" dirty="0">
                <a:effectLst/>
                <a:latin typeface="Times New Roman" panose="02020603050405020304" pitchFamily="18" charset="0"/>
                <a:ea typeface="SimSun" panose="02010600030101010101" pitchFamily="2" charset="-122"/>
              </a:rPr>
              <a:t>Research on Tesla circuit Slayer exciter</a:t>
            </a:r>
            <a:r>
              <a:rPr lang="en-US" sz="2400" b="1" spc="-5" dirty="0">
                <a:latin typeface="Times New Roman" panose="02020603050405020304" pitchFamily="18" charset="0"/>
                <a:ea typeface="SimSun" panose="02010600030101010101" pitchFamily="2" charset="-122"/>
              </a:rPr>
              <a:t> and</a:t>
            </a:r>
            <a:r>
              <a:rPr lang="x-none" sz="2400" spc="-5" dirty="0">
                <a:effectLst/>
                <a:latin typeface="Times New Roman" panose="02020603050405020304" pitchFamily="18" charset="0"/>
                <a:ea typeface="SimSun" panose="02010600030101010101" pitchFamily="2" charset="-122"/>
              </a:rPr>
              <a:t> achieving resonance in the circuit</a:t>
            </a:r>
            <a:endParaRPr lang="en-US" sz="2400" spc="-5" dirty="0">
              <a:effectLst/>
              <a:latin typeface="Times New Roman" panose="02020603050405020304" pitchFamily="18" charset="0"/>
              <a:ea typeface="SimSun" panose="02010600030101010101" pitchFamily="2" charset="-122"/>
            </a:endParaRPr>
          </a:p>
          <a:p>
            <a:pPr marL="342900" indent="-342900" algn="just">
              <a:lnSpc>
                <a:spcPct val="95000"/>
              </a:lnSpc>
              <a:spcAft>
                <a:spcPts val="600"/>
              </a:spcAft>
              <a:buFont typeface="+mj-lt"/>
              <a:buAutoNum type="arabicPeriod"/>
              <a:tabLst>
                <a:tab pos="182880" algn="l"/>
              </a:tabLst>
            </a:pPr>
            <a:r>
              <a:rPr lang="en-US" sz="2400" spc="-5" dirty="0">
                <a:latin typeface="Aharoni" panose="02010803020104030203" pitchFamily="2" charset="-79"/>
                <a:ea typeface="SimSun" panose="02010600030101010101" pitchFamily="2" charset="-122"/>
                <a:cs typeface="Aharoni" panose="02010803020104030203" pitchFamily="2" charset="-79"/>
              </a:rPr>
              <a:t> </a:t>
            </a:r>
            <a:r>
              <a:rPr lang="x-none" sz="2400" u="sng" spc="-5" dirty="0">
                <a:effectLst/>
                <a:latin typeface="Aharoni" panose="02010803020104030203" pitchFamily="2" charset="-79"/>
                <a:ea typeface="SimSun" panose="02010600030101010101" pitchFamily="2" charset="-122"/>
                <a:cs typeface="Aharoni" panose="02010803020104030203" pitchFamily="2" charset="-79"/>
              </a:rPr>
              <a:t>Muhammad Ishaq</a:t>
            </a:r>
            <a:r>
              <a:rPr lang="en-US" sz="2400" u="sng" spc="-5" dirty="0">
                <a:effectLst/>
                <a:latin typeface="Aharoni" panose="02010803020104030203" pitchFamily="2" charset="-79"/>
                <a:ea typeface="SimSun" panose="02010600030101010101" pitchFamily="2" charset="-122"/>
                <a:cs typeface="Aharoni" panose="02010803020104030203" pitchFamily="2" charset="-79"/>
              </a:rPr>
              <a:t>:</a:t>
            </a:r>
            <a:r>
              <a:rPr lang="en-US" sz="2400" b="1" spc="-5" dirty="0">
                <a:effectLst/>
                <a:latin typeface="Aharoni" panose="02010803020104030203" pitchFamily="2" charset="-79"/>
                <a:ea typeface="SimSun" panose="02010600030101010101" pitchFamily="2" charset="-122"/>
                <a:cs typeface="Aharoni" panose="02010803020104030203" pitchFamily="2" charset="-79"/>
              </a:rPr>
              <a:t>  </a:t>
            </a:r>
            <a:r>
              <a:rPr lang="x-none" sz="2400" spc="-5" dirty="0">
                <a:effectLst/>
                <a:latin typeface="Times New Roman" panose="02020603050405020304" pitchFamily="18" charset="0"/>
                <a:ea typeface="SimSun" panose="02010600030101010101" pitchFamily="2" charset="-122"/>
              </a:rPr>
              <a:t>Simulation, Circuit Patching, Designed Primary Coil and </a:t>
            </a:r>
            <a:r>
              <a:rPr lang="en-US" sz="2400" b="1" dirty="0">
                <a:effectLst/>
                <a:latin typeface="Times New Roman" panose="02020603050405020304" pitchFamily="18" charset="0"/>
                <a:ea typeface="SimSun" panose="02010600030101010101" pitchFamily="2" charset="-122"/>
              </a:rPr>
              <a:t>Research </a:t>
            </a:r>
            <a:r>
              <a:rPr lang="en-US" sz="2400" b="1" dirty="0" smtClean="0">
                <a:effectLst/>
                <a:latin typeface="Times New Roman" panose="02020603050405020304" pitchFamily="18" charset="0"/>
                <a:ea typeface="SimSun" panose="02010600030101010101" pitchFamily="2" charset="-122"/>
              </a:rPr>
              <a:t>on top </a:t>
            </a:r>
            <a:r>
              <a:rPr lang="en-US" sz="2400" b="1" dirty="0" smtClean="0">
                <a:latin typeface="Times New Roman" panose="02020603050405020304" pitchFamily="18" charset="0"/>
                <a:ea typeface="SimSun" panose="02010600030101010101" pitchFamily="2" charset="-122"/>
              </a:rPr>
              <a:t>load </a:t>
            </a:r>
            <a:r>
              <a:rPr lang="en-US" sz="2400" spc="-5" dirty="0" smtClean="0">
                <a:effectLst/>
                <a:latin typeface="Times New Roman" panose="02020603050405020304" pitchFamily="18" charset="0"/>
                <a:ea typeface="SimSun" panose="02010600030101010101" pitchFamily="2" charset="-122"/>
              </a:rPr>
              <a:t>and </a:t>
            </a:r>
            <a:r>
              <a:rPr lang="x-none" sz="2400" spc="-5" dirty="0">
                <a:effectLst/>
                <a:latin typeface="Times New Roman" panose="02020603050405020304" pitchFamily="18" charset="0"/>
                <a:ea typeface="SimSun" panose="02010600030101010101" pitchFamily="2" charset="-122"/>
              </a:rPr>
              <a:t>decreasing heat losses and maximizing transistor cooling</a:t>
            </a:r>
            <a:endParaRPr kumimoji="0" lang="en-US" sz="32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10" name="Rectangle 9"/>
          <p:cNvSpPr/>
          <p:nvPr/>
        </p:nvSpPr>
        <p:spPr>
          <a:xfrm>
            <a:off x="11335871" y="6252882"/>
            <a:ext cx="856126" cy="5939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22</a:t>
            </a:r>
          </a:p>
        </p:txBody>
      </p:sp>
    </p:spTree>
    <p:extLst>
      <p:ext uri="{BB962C8B-B14F-4D97-AF65-F5344CB8AC3E}">
        <p14:creationId xmlns:p14="http://schemas.microsoft.com/office/powerpoint/2010/main" val="160276389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lorfulness, light, blue&#10;&#10;Description automatically generated">
            <a:extLst>
              <a:ext uri="{FF2B5EF4-FFF2-40B4-BE49-F238E27FC236}">
                <a16:creationId xmlns:a16="http://schemas.microsoft.com/office/drawing/2014/main" xmlns="" id="{E6D58AD1-83AC-9807-9E4A-110490192523}"/>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Rounded Corners 6">
            <a:extLst>
              <a:ext uri="{FF2B5EF4-FFF2-40B4-BE49-F238E27FC236}">
                <a16:creationId xmlns:a16="http://schemas.microsoft.com/office/drawing/2014/main" xmlns="" id="{6CD8641D-5F8D-8830-E121-BB8DDB56BF77}"/>
              </a:ext>
            </a:extLst>
          </p:cNvPr>
          <p:cNvSpPr/>
          <p:nvPr/>
        </p:nvSpPr>
        <p:spPr>
          <a:xfrm>
            <a:off x="2126295" y="147325"/>
            <a:ext cx="7105686"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22376" y="365125"/>
            <a:ext cx="7131424" cy="1325563"/>
          </a:xfrm>
        </p:spPr>
        <p:txBody>
          <a:bodyPr/>
          <a:lstStyle/>
          <a:p>
            <a:r>
              <a:rPr lang="en-US" dirty="0" smtClean="0"/>
              <a:t>References:</a:t>
            </a:r>
            <a:endParaRPr lang="en-US" dirty="0"/>
          </a:p>
        </p:txBody>
      </p:sp>
      <p:sp>
        <p:nvSpPr>
          <p:cNvPr id="7" name="Rectangle: Rounded Corners 8">
            <a:extLst>
              <a:ext uri="{FF2B5EF4-FFF2-40B4-BE49-F238E27FC236}">
                <a16:creationId xmlns:a16="http://schemas.microsoft.com/office/drawing/2014/main" xmlns="" id="{B0EA268D-B508-5FE1-CF2F-4FB280510A96}"/>
              </a:ext>
            </a:extLst>
          </p:cNvPr>
          <p:cNvSpPr/>
          <p:nvPr/>
        </p:nvSpPr>
        <p:spPr>
          <a:xfrm>
            <a:off x="212088" y="2252041"/>
            <a:ext cx="11614500" cy="413706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900952" y="2331255"/>
            <a:ext cx="10452847" cy="3845707"/>
          </a:xfrm>
        </p:spPr>
        <p:txBody>
          <a:bodyPr/>
          <a:lstStyle/>
          <a:p>
            <a:r>
              <a:rPr lang="en-US" dirty="0">
                <a:hlinkClick r:id="rId3"/>
              </a:rPr>
              <a:t>https://www.electroboom.com/?</a:t>
            </a:r>
            <a:r>
              <a:rPr lang="en-US" dirty="0" smtClean="0">
                <a:hlinkClick r:id="rId3"/>
              </a:rPr>
              <a:t>p=575</a:t>
            </a:r>
            <a:endParaRPr lang="en-US" dirty="0" smtClean="0"/>
          </a:p>
          <a:p>
            <a:r>
              <a:rPr lang="en-US" dirty="0" err="1" smtClean="0">
                <a:hlinkClick r:id="rId4"/>
              </a:rPr>
              <a:t>Semiconductor_bipolar</a:t>
            </a:r>
            <a:endParaRPr lang="en-US" dirty="0" smtClean="0"/>
          </a:p>
          <a:p>
            <a:r>
              <a:rPr lang="en-US" dirty="0">
                <a:hlinkClick r:id="rId5"/>
              </a:rPr>
              <a:t>https://</a:t>
            </a:r>
            <a:r>
              <a:rPr lang="en-US" dirty="0" smtClean="0">
                <a:hlinkClick r:id="rId5"/>
              </a:rPr>
              <a:t>toshiba.semicon-storage.com/ap-en/semiconductor/product/bipolar-transistors/detail.2SC5200.html</a:t>
            </a:r>
            <a:endParaRPr lang="en-US" dirty="0" smtClean="0"/>
          </a:p>
          <a:p>
            <a:r>
              <a:rPr lang="en-US" dirty="0">
                <a:hlinkClick r:id="rId6"/>
              </a:rPr>
              <a:t>https://www.electroboom.com/?</a:t>
            </a:r>
            <a:r>
              <a:rPr lang="en-US" dirty="0" smtClean="0">
                <a:hlinkClick r:id="rId6"/>
              </a:rPr>
              <a:t>p=521</a:t>
            </a:r>
            <a:endParaRPr lang="en-US" dirty="0" smtClean="0"/>
          </a:p>
          <a:p>
            <a:r>
              <a:rPr lang="en-US" dirty="0">
                <a:hlinkClick r:id="rId7"/>
              </a:rPr>
              <a:t>https://</a:t>
            </a:r>
            <a:r>
              <a:rPr lang="en-US" dirty="0" smtClean="0">
                <a:hlinkClick r:id="rId7"/>
              </a:rPr>
              <a:t>en.m.wikipedia.org/wiki/Tesla_coil</a:t>
            </a:r>
            <a:endParaRPr lang="en-US" dirty="0" smtClean="0"/>
          </a:p>
          <a:p>
            <a:r>
              <a:rPr lang="en-US" dirty="0">
                <a:hlinkClick r:id="rId8"/>
              </a:rPr>
              <a:t>https://www.elprocus.com/what-is-tesla-coil-circuit-diagram-working-its-applications</a:t>
            </a:r>
            <a:r>
              <a:rPr lang="en-US" dirty="0" smtClean="0">
                <a:hlinkClick r:id="rId8"/>
              </a:rPr>
              <a:t>/</a:t>
            </a:r>
            <a:endParaRPr lang="en-US" dirty="0" smtClean="0"/>
          </a:p>
          <a:p>
            <a:endParaRPr lang="en-US" dirty="0" smtClean="0"/>
          </a:p>
          <a:p>
            <a:endParaRPr lang="en-US" dirty="0"/>
          </a:p>
        </p:txBody>
      </p:sp>
      <p:sp>
        <p:nvSpPr>
          <p:cNvPr id="4" name="Rectangle 3"/>
          <p:cNvSpPr/>
          <p:nvPr/>
        </p:nvSpPr>
        <p:spPr>
          <a:xfrm>
            <a:off x="11267712" y="617696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23</a:t>
            </a:r>
          </a:p>
        </p:txBody>
      </p:sp>
    </p:spTree>
    <p:extLst>
      <p:ext uri="{BB962C8B-B14F-4D97-AF65-F5344CB8AC3E}">
        <p14:creationId xmlns:p14="http://schemas.microsoft.com/office/powerpoint/2010/main" val="170395360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question mark made out of circuit boards&#10;&#10;Description automatically generated with low confidence">
            <a:extLst>
              <a:ext uri="{FF2B5EF4-FFF2-40B4-BE49-F238E27FC236}">
                <a16:creationId xmlns:a16="http://schemas.microsoft.com/office/drawing/2014/main" xmlns="" id="{47546BFB-500B-97CB-34B0-F6699BDD750A}"/>
              </a:ext>
            </a:extLst>
          </p:cNvPr>
          <p:cNvPicPr>
            <a:picLocks noChangeAspect="1"/>
          </p:cNvPicPr>
          <p:nvPr/>
        </p:nvPicPr>
        <p:blipFill rotWithShape="1">
          <a:blip r:embed="rId2">
            <a:extLst>
              <a:ext uri="{28A0092B-C50C-407E-A947-70E740481C1C}">
                <a14:useLocalDpi xmlns:a14="http://schemas.microsoft.com/office/drawing/2010/main" val="0"/>
              </a:ext>
            </a:extLst>
          </a:blip>
          <a:srcRect t="15699" r="9089" b="1237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xmlns=""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xmlns="" id="{35E97A79-0096-6893-1AE8-59C0AAC015F1}"/>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u="sng">
                <a:latin typeface="+mj-lt"/>
                <a:ea typeface="+mj-ea"/>
                <a:cs typeface="+mj-cs"/>
              </a:rPr>
              <a:t>Thank You!</a:t>
            </a:r>
            <a:r>
              <a:rPr lang="en-US" sz="4800" b="1">
                <a:latin typeface="+mj-lt"/>
                <a:ea typeface="+mj-ea"/>
                <a:cs typeface="+mj-cs"/>
              </a:rPr>
              <a:t> </a:t>
            </a:r>
          </a:p>
          <a:p>
            <a:pPr>
              <a:lnSpc>
                <a:spcPct val="90000"/>
              </a:lnSpc>
              <a:spcBef>
                <a:spcPct val="0"/>
              </a:spcBef>
              <a:spcAft>
                <a:spcPts val="600"/>
              </a:spcAft>
            </a:pPr>
            <a:r>
              <a:rPr lang="en-US" sz="4800" b="1">
                <a:latin typeface="+mj-lt"/>
                <a:ea typeface="+mj-ea"/>
                <a:cs typeface="+mj-cs"/>
              </a:rPr>
              <a:t>Do you have any</a:t>
            </a:r>
          </a:p>
          <a:p>
            <a:pPr>
              <a:lnSpc>
                <a:spcPct val="90000"/>
              </a:lnSpc>
              <a:spcBef>
                <a:spcPct val="0"/>
              </a:spcBef>
              <a:spcAft>
                <a:spcPts val="600"/>
              </a:spcAft>
            </a:pPr>
            <a:r>
              <a:rPr lang="en-US" sz="4800" b="1">
                <a:latin typeface="+mj-lt"/>
                <a:ea typeface="+mj-ea"/>
                <a:cs typeface="+mj-cs"/>
              </a:rPr>
              <a:t> questions?</a:t>
            </a:r>
            <a:endParaRPr lang="en-US" sz="4800" b="1" dirty="0">
              <a:latin typeface="+mj-lt"/>
              <a:ea typeface="+mj-ea"/>
              <a:cs typeface="+mj-cs"/>
            </a:endParaRPr>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24</a:t>
            </a:r>
          </a:p>
        </p:txBody>
      </p:sp>
    </p:spTree>
    <p:extLst>
      <p:ext uri="{BB962C8B-B14F-4D97-AF65-F5344CB8AC3E}">
        <p14:creationId xmlns:p14="http://schemas.microsoft.com/office/powerpoint/2010/main" val="2459424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xmlns="" id="{35DB3719-6FDC-4E5D-891D-FF40B7300F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9ED11FF-C65F-4336-7C35-E091F996AB99}"/>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5400"/>
              <a:t>Did Tesla fail? </a:t>
            </a:r>
          </a:p>
        </p:txBody>
      </p:sp>
      <p:sp>
        <p:nvSpPr>
          <p:cNvPr id="31" name="sketch line">
            <a:extLst>
              <a:ext uri="{FF2B5EF4-FFF2-40B4-BE49-F238E27FC236}">
                <a16:creationId xmlns:a16="http://schemas.microsoft.com/office/drawing/2014/main" xmlns="" id="{E0CBAC23-2E3F-4A90-BA59-F8299F6A54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xmlns="" id="{99E4813E-886D-24E8-B2CB-1B47BD2FEBB4}"/>
              </a:ext>
            </a:extLst>
          </p:cNvPr>
          <p:cNvGraphicFramePr/>
          <p:nvPr>
            <p:extLst>
              <p:ext uri="{D42A27DB-BD31-4B8C-83A1-F6EECF244321}">
                <p14:modId xmlns:p14="http://schemas.microsoft.com/office/powerpoint/2010/main" val="2172242432"/>
              </p:ext>
            </p:extLst>
          </p:nvPr>
        </p:nvGraphicFramePr>
        <p:xfrm>
          <a:off x="1" y="2140353"/>
          <a:ext cx="8293100" cy="4264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Sphere of mesh and nodes">
            <a:extLst>
              <a:ext uri="{FF2B5EF4-FFF2-40B4-BE49-F238E27FC236}">
                <a16:creationId xmlns:a16="http://schemas.microsoft.com/office/drawing/2014/main" xmlns="" id="{BC7E1FDF-69DB-DB30-2A58-B79B8DB0F6FF}"/>
              </a:ext>
            </a:extLst>
          </p:cNvPr>
          <p:cNvPicPr>
            <a:picLocks noChangeAspect="1"/>
          </p:cNvPicPr>
          <p:nvPr/>
        </p:nvPicPr>
        <p:blipFill rotWithShape="1">
          <a:blip r:embed="rId7"/>
          <a:srcRect l="17395" r="17395"/>
          <a:stretch/>
        </p:blipFill>
        <p:spPr>
          <a:xfrm>
            <a:off x="6970306" y="0"/>
            <a:ext cx="5221694"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Content Placeholder 4" descr="A close up of a circuit board&#10;&#10;Description automatically generated with medium confidence">
            <a:extLst>
              <a:ext uri="{FF2B5EF4-FFF2-40B4-BE49-F238E27FC236}">
                <a16:creationId xmlns:a16="http://schemas.microsoft.com/office/drawing/2014/main" xmlns="" id="{A77115A1-2D20-A01D-278C-AF4AE63095FE}"/>
              </a:ext>
            </a:extLst>
          </p:cNvPr>
          <p:cNvPicPr>
            <a:picLocks noChangeAspect="1"/>
          </p:cNvPicPr>
          <p:nvPr/>
        </p:nvPicPr>
        <p:blipFill rotWithShape="1">
          <a:blip r:embed="rId8">
            <a:extLst>
              <a:ext uri="{28A0092B-C50C-407E-A947-70E740481C1C}">
                <a14:useLocalDpi xmlns:a14="http://schemas.microsoft.com/office/drawing/2010/main" val="0"/>
              </a:ext>
            </a:extLst>
          </a:blip>
          <a:srcRect b="303"/>
          <a:stretch/>
        </p:blipFill>
        <p:spPr>
          <a:xfrm>
            <a:off x="-9658864" y="-1176923"/>
            <a:ext cx="9239764" cy="921184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Rectangle 7"/>
          <p:cNvSpPr/>
          <p:nvPr/>
        </p:nvSpPr>
        <p:spPr>
          <a:xfrm>
            <a:off x="11262360"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3</a:t>
            </a:r>
          </a:p>
        </p:txBody>
      </p:sp>
    </p:spTree>
    <p:extLst>
      <p:ext uri="{BB962C8B-B14F-4D97-AF65-F5344CB8AC3E}">
        <p14:creationId xmlns:p14="http://schemas.microsoft.com/office/powerpoint/2010/main" val="43143925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CA50A41-4D1A-1DEC-5CAA-6D16FF0B467B}"/>
              </a:ext>
            </a:extLst>
          </p:cNvPr>
          <p:cNvSpPr>
            <a:spLocks noGrp="1"/>
          </p:cNvSpPr>
          <p:nvPr>
            <p:ph type="title"/>
          </p:nvPr>
        </p:nvSpPr>
        <p:spPr>
          <a:xfrm>
            <a:off x="630936" y="640080"/>
            <a:ext cx="4818888" cy="1481328"/>
          </a:xfrm>
        </p:spPr>
        <p:txBody>
          <a:bodyPr anchor="b">
            <a:normAutofit/>
          </a:bodyPr>
          <a:lstStyle/>
          <a:p>
            <a:r>
              <a:rPr lang="en-US" sz="5400" dirty="0"/>
              <a:t>Our Project</a:t>
            </a:r>
          </a:p>
        </p:txBody>
      </p:sp>
      <p:sp>
        <p:nvSpPr>
          <p:cNvPr id="14"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xmlns="" id="{0B2CDFBC-2E2D-986D-A3BD-264ADF29A8DB}"/>
              </a:ext>
            </a:extLst>
          </p:cNvPr>
          <p:cNvSpPr>
            <a:spLocks noGrp="1"/>
          </p:cNvSpPr>
          <p:nvPr>
            <p:ph idx="1"/>
          </p:nvPr>
        </p:nvSpPr>
        <p:spPr>
          <a:xfrm>
            <a:off x="247169" y="2670048"/>
            <a:ext cx="4818888" cy="3547872"/>
          </a:xfrm>
        </p:spPr>
        <p:txBody>
          <a:bodyPr anchor="t">
            <a:normAutofit/>
          </a:bodyPr>
          <a:lstStyle/>
          <a:p>
            <a:pPr marL="0" indent="0">
              <a:buNone/>
            </a:pPr>
            <a:r>
              <a:rPr lang="en-US" sz="2400" b="0" i="0" dirty="0">
                <a:effectLst/>
                <a:latin typeface="-apple-system"/>
              </a:rPr>
              <a:t>When many saw Tesla Coil’s Project as a failure, we saw it as an opportunity:</a:t>
            </a:r>
          </a:p>
          <a:p>
            <a:pPr>
              <a:buFont typeface="Wingdings" panose="05000000000000000000" pitchFamily="2" charset="2"/>
              <a:buChar char="Ø"/>
            </a:pPr>
            <a:r>
              <a:rPr lang="en-US" sz="2400" dirty="0">
                <a:latin typeface="-apple-system"/>
              </a:rPr>
              <a:t>To grow</a:t>
            </a:r>
          </a:p>
          <a:p>
            <a:pPr>
              <a:buFont typeface="Wingdings" panose="05000000000000000000" pitchFamily="2" charset="2"/>
              <a:buChar char="Ø"/>
            </a:pPr>
            <a:r>
              <a:rPr lang="en-US" sz="2400" b="0" i="0" dirty="0">
                <a:effectLst/>
                <a:latin typeface="-apple-system"/>
              </a:rPr>
              <a:t>To innovate</a:t>
            </a:r>
          </a:p>
          <a:p>
            <a:pPr>
              <a:buFont typeface="Wingdings" panose="05000000000000000000" pitchFamily="2" charset="2"/>
              <a:buChar char="Ø"/>
            </a:pPr>
            <a:r>
              <a:rPr lang="en-US" sz="2400" dirty="0">
                <a:latin typeface="-apple-system"/>
              </a:rPr>
              <a:t>To invent</a:t>
            </a:r>
          </a:p>
          <a:p>
            <a:pPr>
              <a:buFont typeface="Wingdings" panose="05000000000000000000" pitchFamily="2" charset="2"/>
              <a:buChar char="Ø"/>
            </a:pPr>
            <a:r>
              <a:rPr lang="en-US" sz="2400" b="0" i="0" dirty="0">
                <a:effectLst/>
                <a:latin typeface="-apple-system"/>
              </a:rPr>
              <a:t>To improvise</a:t>
            </a:r>
          </a:p>
          <a:p>
            <a:pPr>
              <a:buFont typeface="Wingdings" panose="05000000000000000000" pitchFamily="2" charset="2"/>
              <a:buChar char="Ø"/>
            </a:pPr>
            <a:r>
              <a:rPr lang="en-US" sz="2400" dirty="0">
                <a:latin typeface="-apple-system"/>
              </a:rPr>
              <a:t>To research</a:t>
            </a:r>
            <a:endParaRPr lang="en-US" sz="2400" b="0" i="0" dirty="0">
              <a:effectLst/>
              <a:latin typeface="-apple-system"/>
            </a:endParaRPr>
          </a:p>
          <a:p>
            <a:endParaRPr lang="en-US" sz="2000" dirty="0"/>
          </a:p>
        </p:txBody>
      </p:sp>
      <p:pic>
        <p:nvPicPr>
          <p:cNvPr id="3" name="Content Placeholder 4" descr="A close up of a circuit board&#10;&#10;Description automatically generated with medium confidence">
            <a:extLst>
              <a:ext uri="{FF2B5EF4-FFF2-40B4-BE49-F238E27FC236}">
                <a16:creationId xmlns:a16="http://schemas.microsoft.com/office/drawing/2014/main" xmlns="" id="{456C0682-B0B0-3E90-66F3-D531B8EE48B4}"/>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Content Placeholder 4">
            <a:extLst>
              <a:ext uri="{FF2B5EF4-FFF2-40B4-BE49-F238E27FC236}">
                <a16:creationId xmlns:a16="http://schemas.microsoft.com/office/drawing/2014/main" xmlns="" id="{E884BB48-84A5-983F-5415-338450E6558C}"/>
              </a:ext>
            </a:extLst>
          </p:cNvPr>
          <p:cNvPicPr>
            <a:picLocks noChangeAspect="1"/>
          </p:cNvPicPr>
          <p:nvPr/>
        </p:nvPicPr>
        <p:blipFill rotWithShape="1">
          <a:blip r:embed="rId3"/>
          <a:srcRect l="2646" r="7992"/>
          <a:stretch/>
        </p:blipFill>
        <p:spPr>
          <a:xfrm>
            <a:off x="-10973774" y="-1377823"/>
            <a:ext cx="10898046" cy="9099423"/>
          </a:xfrm>
          <a:prstGeom prst="roundRect">
            <a:avLst/>
          </a:prstGeom>
        </p:spPr>
      </p:pic>
      <p:sp>
        <p:nvSpPr>
          <p:cNvPr id="8" name="Rectangle 7"/>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4</a:t>
            </a:r>
          </a:p>
        </p:txBody>
      </p:sp>
    </p:spTree>
    <p:extLst>
      <p:ext uri="{BB962C8B-B14F-4D97-AF65-F5344CB8AC3E}">
        <p14:creationId xmlns:p14="http://schemas.microsoft.com/office/powerpoint/2010/main" val="269447032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CA50A41-4D1A-1DEC-5CAA-6D16FF0B467B}"/>
              </a:ext>
            </a:extLst>
          </p:cNvPr>
          <p:cNvSpPr>
            <a:spLocks noGrp="1"/>
          </p:cNvSpPr>
          <p:nvPr>
            <p:ph type="title"/>
          </p:nvPr>
        </p:nvSpPr>
        <p:spPr>
          <a:xfrm>
            <a:off x="419100" y="18288"/>
            <a:ext cx="5030724" cy="2103120"/>
          </a:xfrm>
        </p:spPr>
        <p:txBody>
          <a:bodyPr anchor="b">
            <a:normAutofit/>
          </a:bodyPr>
          <a:lstStyle/>
          <a:p>
            <a:pPr algn="ctr"/>
            <a:r>
              <a:rPr lang="en-US" sz="5400" dirty="0"/>
              <a:t>Possibilities with Tesla</a:t>
            </a:r>
          </a:p>
        </p:txBody>
      </p:sp>
      <p:sp>
        <p:nvSpPr>
          <p:cNvPr id="14"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xmlns="" id="{0B2CDFBC-2E2D-986D-A3BD-264ADF29A8DB}"/>
              </a:ext>
            </a:extLst>
          </p:cNvPr>
          <p:cNvSpPr>
            <a:spLocks noGrp="1"/>
          </p:cNvSpPr>
          <p:nvPr>
            <p:ph idx="1"/>
          </p:nvPr>
        </p:nvSpPr>
        <p:spPr>
          <a:xfrm>
            <a:off x="168202" y="2642616"/>
            <a:ext cx="4818888" cy="3547872"/>
          </a:xfrm>
        </p:spPr>
        <p:txBody>
          <a:bodyPr anchor="t">
            <a:normAutofit fontScale="92500" lnSpcReduction="10000"/>
          </a:bodyPr>
          <a:lstStyle/>
          <a:p>
            <a:pPr>
              <a:buFont typeface="Arial" panose="020B0604020202020204" pitchFamily="34" charset="0"/>
              <a:buChar char="•"/>
            </a:pPr>
            <a:r>
              <a:rPr lang="en-US" sz="2400" b="0" i="0" dirty="0">
                <a:effectLst/>
                <a:latin typeface="-apple-system"/>
              </a:rPr>
              <a:t>Produce high-voltage electricity for wireless power and data</a:t>
            </a:r>
          </a:p>
          <a:p>
            <a:pPr>
              <a:buFont typeface="Arial" panose="020B0604020202020204" pitchFamily="34" charset="0"/>
              <a:buChar char="•"/>
            </a:pPr>
            <a:r>
              <a:rPr lang="en-US" sz="2400" b="0" i="0" dirty="0">
                <a:effectLst/>
                <a:latin typeface="-apple-system"/>
              </a:rPr>
              <a:t>Create stunning visual and auditory effects for fun and learning</a:t>
            </a:r>
          </a:p>
          <a:p>
            <a:pPr>
              <a:buFont typeface="Arial" panose="020B0604020202020204" pitchFamily="34" charset="0"/>
              <a:buChar char="•"/>
            </a:pPr>
            <a:r>
              <a:rPr lang="en-US" sz="2400" b="0" i="0" dirty="0">
                <a:effectLst/>
                <a:latin typeface="-apple-system"/>
              </a:rPr>
              <a:t>Explore radio frequencies and their applications in technology</a:t>
            </a:r>
          </a:p>
          <a:p>
            <a:pPr>
              <a:buFont typeface="Arial" panose="020B0604020202020204" pitchFamily="34" charset="0"/>
              <a:buChar char="•"/>
            </a:pPr>
            <a:r>
              <a:rPr lang="en-US" sz="2400" b="0" i="0" dirty="0">
                <a:effectLst/>
                <a:latin typeface="-apple-system"/>
              </a:rPr>
              <a:t>Investigate electromagnetic fields and their impacts on health</a:t>
            </a:r>
          </a:p>
          <a:p>
            <a:pPr>
              <a:buFont typeface="Arial" panose="020B0604020202020204" pitchFamily="34" charset="0"/>
              <a:buChar char="•"/>
            </a:pPr>
            <a:r>
              <a:rPr lang="en-US" sz="2400" b="0" i="0" dirty="0">
                <a:effectLst/>
                <a:latin typeface="-apple-system"/>
              </a:rPr>
              <a:t>Understand resonance and energy transfer in physics</a:t>
            </a:r>
          </a:p>
          <a:p>
            <a:endParaRPr lang="en-US" sz="2000" dirty="0"/>
          </a:p>
        </p:txBody>
      </p:sp>
      <p:pic>
        <p:nvPicPr>
          <p:cNvPr id="5" name="Content Placeholder 4" descr="A close up of a circuit board&#10;&#10;Description automatically generated with medium confidence">
            <a:extLst>
              <a:ext uri="{FF2B5EF4-FFF2-40B4-BE49-F238E27FC236}">
                <a16:creationId xmlns:a16="http://schemas.microsoft.com/office/drawing/2014/main" xmlns="" id="{D434567F-87F8-94CC-0806-D0A6434ED782}"/>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6099048" y="707786"/>
            <a:ext cx="5458968" cy="5442427"/>
          </a:xfrm>
          <a:prstGeom prst="rect">
            <a:avLst/>
          </a:prstGeom>
        </p:spPr>
      </p:pic>
      <p:pic>
        <p:nvPicPr>
          <p:cNvPr id="3" name="Content Placeholder 4" descr="A close up of a circuit board&#10;&#10;Description automatically generated with medium confidence">
            <a:extLst>
              <a:ext uri="{FF2B5EF4-FFF2-40B4-BE49-F238E27FC236}">
                <a16:creationId xmlns:a16="http://schemas.microsoft.com/office/drawing/2014/main" xmlns="" id="{456C0682-B0B0-3E90-66F3-D531B8EE48B4}"/>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Content Placeholder 4">
            <a:extLst>
              <a:ext uri="{FF2B5EF4-FFF2-40B4-BE49-F238E27FC236}">
                <a16:creationId xmlns:a16="http://schemas.microsoft.com/office/drawing/2014/main" xmlns="" id="{992BFC93-1528-A5A5-3F2C-DAF29B9D5841}"/>
              </a:ext>
            </a:extLst>
          </p:cNvPr>
          <p:cNvPicPr>
            <a:picLocks noChangeAspect="1"/>
          </p:cNvPicPr>
          <p:nvPr/>
        </p:nvPicPr>
        <p:blipFill rotWithShape="1">
          <a:blip r:embed="rId3"/>
          <a:srcRect l="2646" r="7992"/>
          <a:stretch/>
        </p:blipFill>
        <p:spPr>
          <a:xfrm>
            <a:off x="7159937" y="1016000"/>
            <a:ext cx="4880233" cy="4612640"/>
          </a:xfrm>
          <a:prstGeom prst="roundRect">
            <a:avLst/>
          </a:prstGeom>
        </p:spPr>
      </p:pic>
      <p:sp>
        <p:nvSpPr>
          <p:cNvPr id="9" name="Rectangle 8"/>
          <p:cNvSpPr/>
          <p:nvPr/>
        </p:nvSpPr>
        <p:spPr>
          <a:xfrm>
            <a:off x="11267712" y="6147878"/>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5</a:t>
            </a:r>
          </a:p>
        </p:txBody>
      </p:sp>
    </p:spTree>
    <p:extLst>
      <p:ext uri="{BB962C8B-B14F-4D97-AF65-F5344CB8AC3E}">
        <p14:creationId xmlns:p14="http://schemas.microsoft.com/office/powerpoint/2010/main" val="320562478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xmlns="" id="{C0A1ED06-4733-4020-9C60-81D4D80140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xmlns="" id="{B0CA3509-3AF9-45FE-93ED-57BB5D5E8E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ning, storm, cloud, sky&#10;&#10;Description automatically generated">
            <a:extLst>
              <a:ext uri="{FF2B5EF4-FFF2-40B4-BE49-F238E27FC236}">
                <a16:creationId xmlns:a16="http://schemas.microsoft.com/office/drawing/2014/main" xmlns="" id="{0A60B4C5-DEE7-E31C-7892-AA9001767345}"/>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11018" b="34009"/>
          <a:stretch/>
        </p:blipFill>
        <p:spPr>
          <a:xfrm>
            <a:off x="180975" y="218337"/>
            <a:ext cx="11823637" cy="6499784"/>
          </a:xfrm>
          <a:prstGeom prst="rect">
            <a:avLst/>
          </a:prstGeom>
        </p:spPr>
      </p:pic>
      <p:sp>
        <p:nvSpPr>
          <p:cNvPr id="6" name="Rectangle: Rounded Corners 5">
            <a:extLst>
              <a:ext uri="{FF2B5EF4-FFF2-40B4-BE49-F238E27FC236}">
                <a16:creationId xmlns:a16="http://schemas.microsoft.com/office/drawing/2014/main" xmlns="" id="{44A8934D-DEEC-8827-FD03-8377EDE46407}"/>
              </a:ext>
            </a:extLst>
          </p:cNvPr>
          <p:cNvSpPr/>
          <p:nvPr/>
        </p:nvSpPr>
        <p:spPr>
          <a:xfrm>
            <a:off x="660274" y="2687447"/>
            <a:ext cx="10343144" cy="541894"/>
          </a:xfrm>
          <a:prstGeom prst="roundRect">
            <a:avLst/>
          </a:prstGeom>
          <a:solidFill>
            <a:srgbClr val="8FE3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CA50A41-4D1A-1DEC-5CAA-6D16FF0B467B}"/>
              </a:ext>
            </a:extLst>
          </p:cNvPr>
          <p:cNvSpPr>
            <a:spLocks noGrp="1"/>
          </p:cNvSpPr>
          <p:nvPr>
            <p:ph type="title"/>
          </p:nvPr>
        </p:nvSpPr>
        <p:spPr>
          <a:xfrm>
            <a:off x="838200" y="2448559"/>
            <a:ext cx="10165218" cy="883141"/>
          </a:xfrm>
        </p:spPr>
        <p:txBody>
          <a:bodyPr anchor="b">
            <a:normAutofit/>
          </a:bodyPr>
          <a:lstStyle/>
          <a:p>
            <a:r>
              <a:rPr lang="en-US" sz="4000" dirty="0">
                <a:solidFill>
                  <a:schemeClr val="accent5">
                    <a:lumMod val="50000"/>
                  </a:schemeClr>
                </a:solidFill>
              </a:rPr>
              <a:t>What is the future of Tesla Coil? </a:t>
            </a:r>
          </a:p>
        </p:txBody>
      </p:sp>
      <p:sp>
        <p:nvSpPr>
          <p:cNvPr id="8" name="Rectangle: Rounded Corners 7">
            <a:extLst>
              <a:ext uri="{FF2B5EF4-FFF2-40B4-BE49-F238E27FC236}">
                <a16:creationId xmlns:a16="http://schemas.microsoft.com/office/drawing/2014/main" xmlns="" id="{69C356A7-ADBF-DA97-F3F0-6E00AD969E46}"/>
              </a:ext>
            </a:extLst>
          </p:cNvPr>
          <p:cNvSpPr/>
          <p:nvPr/>
        </p:nvSpPr>
        <p:spPr>
          <a:xfrm>
            <a:off x="660274" y="3468229"/>
            <a:ext cx="10343144" cy="2129150"/>
          </a:xfrm>
          <a:prstGeom prst="roundRect">
            <a:avLst/>
          </a:prstGeom>
          <a:solidFill>
            <a:srgbClr val="8FE3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xmlns="" id="{0B2CDFBC-2E2D-986D-A3BD-264ADF29A8DB}"/>
              </a:ext>
            </a:extLst>
          </p:cNvPr>
          <p:cNvSpPr>
            <a:spLocks noGrp="1"/>
          </p:cNvSpPr>
          <p:nvPr>
            <p:ph idx="1"/>
          </p:nvPr>
        </p:nvSpPr>
        <p:spPr>
          <a:xfrm>
            <a:off x="838200" y="3526300"/>
            <a:ext cx="10165218" cy="2588458"/>
          </a:xfrm>
        </p:spPr>
        <p:txBody>
          <a:bodyPr>
            <a:normAutofit/>
          </a:bodyPr>
          <a:lstStyle/>
          <a:p>
            <a:pPr>
              <a:buFont typeface="Arial" panose="020B0604020202020204" pitchFamily="34" charset="0"/>
              <a:buChar char="•"/>
            </a:pPr>
            <a:r>
              <a:rPr lang="en-US" sz="2000" b="0" i="0" dirty="0">
                <a:solidFill>
                  <a:schemeClr val="accent5">
                    <a:lumMod val="50000"/>
                  </a:schemeClr>
                </a:solidFill>
                <a:effectLst/>
                <a:latin typeface="-apple-system"/>
              </a:rPr>
              <a:t>Improving the efficiency and reliability of tesla coils by using solid-state switches instead of spark gaps</a:t>
            </a:r>
          </a:p>
          <a:p>
            <a:pPr>
              <a:buFont typeface="Arial" panose="020B0604020202020204" pitchFamily="34" charset="0"/>
              <a:buChar char="•"/>
            </a:pPr>
            <a:r>
              <a:rPr lang="en-US" sz="2000" b="0" i="0" dirty="0">
                <a:solidFill>
                  <a:schemeClr val="accent5">
                    <a:lumMod val="50000"/>
                  </a:schemeClr>
                </a:solidFill>
                <a:effectLst/>
                <a:latin typeface="-apple-system"/>
              </a:rPr>
              <a:t>Exploring the effects of tesla coils on biological systems and health issues</a:t>
            </a:r>
          </a:p>
          <a:p>
            <a:pPr>
              <a:buFont typeface="Arial" panose="020B0604020202020204" pitchFamily="34" charset="0"/>
              <a:buChar char="•"/>
            </a:pPr>
            <a:r>
              <a:rPr lang="en-US" sz="2000" b="0" i="0" dirty="0">
                <a:solidFill>
                  <a:schemeClr val="accent5">
                    <a:lumMod val="50000"/>
                  </a:schemeClr>
                </a:solidFill>
                <a:effectLst/>
                <a:latin typeface="-apple-system"/>
              </a:rPr>
              <a:t>Developing new methods of wireless power transmission and communication using tesla coils</a:t>
            </a:r>
          </a:p>
          <a:p>
            <a:pPr>
              <a:buFont typeface="Arial" panose="020B0604020202020204" pitchFamily="34" charset="0"/>
              <a:buChar char="•"/>
            </a:pPr>
            <a:r>
              <a:rPr lang="en-US" sz="2000" b="0" i="0" dirty="0">
                <a:solidFill>
                  <a:schemeClr val="accent5">
                    <a:lumMod val="50000"/>
                  </a:schemeClr>
                </a:solidFill>
                <a:effectLst/>
                <a:latin typeface="-apple-system"/>
              </a:rPr>
              <a:t>Creating novel art forms and educational tools using tesla coils</a:t>
            </a:r>
          </a:p>
          <a:p>
            <a:endParaRPr lang="en-US" sz="2000" dirty="0">
              <a:solidFill>
                <a:srgbClr val="FFFFFF"/>
              </a:solidFill>
            </a:endParaRPr>
          </a:p>
        </p:txBody>
      </p:sp>
      <p:sp>
        <p:nvSpPr>
          <p:cNvPr id="9" name="Rectangle 8"/>
          <p:cNvSpPr/>
          <p:nvPr/>
        </p:nvSpPr>
        <p:spPr>
          <a:xfrm>
            <a:off x="11080324" y="6042425"/>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6</a:t>
            </a:r>
            <a:endParaRPr lang="en-US" dirty="0" smtClean="0"/>
          </a:p>
        </p:txBody>
      </p:sp>
    </p:spTree>
    <p:extLst>
      <p:ext uri="{BB962C8B-B14F-4D97-AF65-F5344CB8AC3E}">
        <p14:creationId xmlns:p14="http://schemas.microsoft.com/office/powerpoint/2010/main" val="255227798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E349926-03F9-BBA4-28A3-3F9F34DEEA80}"/>
              </a:ext>
            </a:extLst>
          </p:cNvPr>
          <p:cNvSpPr>
            <a:spLocks noGrp="1"/>
          </p:cNvSpPr>
          <p:nvPr>
            <p:ph type="title"/>
          </p:nvPr>
        </p:nvSpPr>
        <p:spPr>
          <a:xfrm>
            <a:off x="1371597" y="348865"/>
            <a:ext cx="10044023" cy="877729"/>
          </a:xfrm>
        </p:spPr>
        <p:txBody>
          <a:bodyPr anchor="ctr">
            <a:normAutofit/>
          </a:bodyPr>
          <a:lstStyle/>
          <a:p>
            <a:pPr algn="ctr"/>
            <a:r>
              <a:rPr lang="en-US" sz="4800" b="1" dirty="0">
                <a:solidFill>
                  <a:srgbClr val="FFFFFF"/>
                </a:solidFill>
              </a:rPr>
              <a:t>SSTC vs </a:t>
            </a:r>
            <a:r>
              <a:rPr lang="en-US" sz="4800" b="1" dirty="0" smtClean="0">
                <a:solidFill>
                  <a:srgbClr val="FFFFFF"/>
                </a:solidFill>
              </a:rPr>
              <a:t>SGTC (Contemporary Solutions)</a:t>
            </a:r>
            <a:endParaRPr lang="en-US" sz="4800" b="1" dirty="0">
              <a:solidFill>
                <a:srgbClr val="FFFFFF"/>
              </a:solidFill>
            </a:endParaRPr>
          </a:p>
        </p:txBody>
      </p:sp>
      <p:graphicFrame>
        <p:nvGraphicFramePr>
          <p:cNvPr id="9" name="Content Placeholder 5">
            <a:extLst>
              <a:ext uri="{FF2B5EF4-FFF2-40B4-BE49-F238E27FC236}">
                <a16:creationId xmlns:a16="http://schemas.microsoft.com/office/drawing/2014/main" xmlns="" id="{E6A0D08E-0360-16BF-6C21-0C5D87E4709A}"/>
              </a:ext>
            </a:extLst>
          </p:cNvPr>
          <p:cNvGraphicFramePr>
            <a:graphicFrameLocks noGrp="1"/>
          </p:cNvGraphicFramePr>
          <p:nvPr>
            <p:ph idx="1"/>
            <p:extLst>
              <p:ext uri="{D42A27DB-BD31-4B8C-83A1-F6EECF244321}">
                <p14:modId xmlns:p14="http://schemas.microsoft.com/office/powerpoint/2010/main" val="3017708189"/>
              </p:ext>
            </p:extLst>
          </p:nvPr>
        </p:nvGraphicFramePr>
        <p:xfrm>
          <a:off x="1276350" y="1575459"/>
          <a:ext cx="9639300" cy="5303909"/>
        </p:xfrm>
        <a:graphic>
          <a:graphicData uri="http://schemas.openxmlformats.org/drawingml/2006/table">
            <a:tbl>
              <a:tblPr firstRow="1" firstCol="1" bandRow="1">
                <a:tableStyleId>{7DF18680-E054-41AD-8BC1-D1AEF772440D}</a:tableStyleId>
              </a:tblPr>
              <a:tblGrid>
                <a:gridCol w="3213100">
                  <a:extLst>
                    <a:ext uri="{9D8B030D-6E8A-4147-A177-3AD203B41FA5}">
                      <a16:colId xmlns:a16="http://schemas.microsoft.com/office/drawing/2014/main" xmlns="" val="325153175"/>
                    </a:ext>
                  </a:extLst>
                </a:gridCol>
                <a:gridCol w="3213100">
                  <a:extLst>
                    <a:ext uri="{9D8B030D-6E8A-4147-A177-3AD203B41FA5}">
                      <a16:colId xmlns:a16="http://schemas.microsoft.com/office/drawing/2014/main" xmlns="" val="2411345053"/>
                    </a:ext>
                  </a:extLst>
                </a:gridCol>
                <a:gridCol w="3213100">
                  <a:extLst>
                    <a:ext uri="{9D8B030D-6E8A-4147-A177-3AD203B41FA5}">
                      <a16:colId xmlns:a16="http://schemas.microsoft.com/office/drawing/2014/main" xmlns="" val="3640970974"/>
                    </a:ext>
                  </a:extLst>
                </a:gridCol>
              </a:tblGrid>
              <a:tr h="761665">
                <a:tc>
                  <a:txBody>
                    <a:bodyPr/>
                    <a:lstStyle/>
                    <a:p>
                      <a:pPr marL="0" marR="0" algn="ctr">
                        <a:lnSpc>
                          <a:spcPct val="115000"/>
                        </a:lnSpc>
                        <a:spcBef>
                          <a:spcPts val="720"/>
                        </a:spcBef>
                        <a:spcAft>
                          <a:spcPts val="360"/>
                        </a:spcAft>
                      </a:pPr>
                      <a:r>
                        <a:rPr lang="en-US" sz="1900">
                          <a:effectLst/>
                        </a:rPr>
                        <a:t>Parameter</a:t>
                      </a:r>
                    </a:p>
                    <a:p>
                      <a:pPr marL="0" marR="0" algn="ctr">
                        <a:lnSpc>
                          <a:spcPct val="115000"/>
                        </a:lnSpc>
                        <a:spcBef>
                          <a:spcPts val="720"/>
                        </a:spcBef>
                        <a:spcAft>
                          <a:spcPts val="360"/>
                        </a:spcAft>
                      </a:pPr>
                      <a:r>
                        <a:rPr lang="en-US" sz="1900">
                          <a:effectLst/>
                        </a:rPr>
                        <a:t> </a:t>
                      </a:r>
                      <a:endParaRPr lang="en-US" sz="1900">
                        <a:solidFill>
                          <a:srgbClr val="000000"/>
                        </a:solidFill>
                        <a:effectLst/>
                        <a:latin typeface="Inter"/>
                        <a:ea typeface="Inter"/>
                        <a:cs typeface="Inter"/>
                      </a:endParaRPr>
                    </a:p>
                  </a:txBody>
                  <a:tcPr anchor="ctr"/>
                </a:tc>
                <a:tc>
                  <a:txBody>
                    <a:bodyPr/>
                    <a:lstStyle/>
                    <a:p>
                      <a:pPr marL="20320" marR="0" algn="ctr">
                        <a:lnSpc>
                          <a:spcPct val="115000"/>
                        </a:lnSpc>
                        <a:spcBef>
                          <a:spcPts val="720"/>
                        </a:spcBef>
                        <a:spcAft>
                          <a:spcPts val="360"/>
                        </a:spcAft>
                      </a:pPr>
                      <a:r>
                        <a:rPr lang="en-US" sz="1900">
                          <a:effectLst/>
                        </a:rPr>
                        <a:t>SSTC (Solid State Tesla Coil)</a:t>
                      </a:r>
                    </a:p>
                    <a:p>
                      <a:pPr marL="0" marR="0" algn="ctr">
                        <a:lnSpc>
                          <a:spcPct val="115000"/>
                        </a:lnSpc>
                        <a:spcBef>
                          <a:spcPts val="720"/>
                        </a:spcBef>
                        <a:spcAft>
                          <a:spcPts val="360"/>
                        </a:spcAft>
                      </a:pPr>
                      <a:r>
                        <a:rPr lang="en-US" sz="1900">
                          <a:effectLst/>
                        </a:rPr>
                        <a:t> </a:t>
                      </a:r>
                      <a:endParaRPr lang="en-US" sz="1900">
                        <a:solidFill>
                          <a:srgbClr val="000000"/>
                        </a:solidFill>
                        <a:effectLst/>
                        <a:latin typeface="Inter"/>
                        <a:ea typeface="Inter"/>
                        <a:cs typeface="Inter"/>
                      </a:endParaRPr>
                    </a:p>
                  </a:txBody>
                  <a:tcPr anchor="ctr"/>
                </a:tc>
                <a:tc>
                  <a:txBody>
                    <a:bodyPr/>
                    <a:lstStyle/>
                    <a:p>
                      <a:pPr marL="167640" marR="0" algn="ctr">
                        <a:lnSpc>
                          <a:spcPct val="115000"/>
                        </a:lnSpc>
                        <a:spcBef>
                          <a:spcPts val="720"/>
                        </a:spcBef>
                        <a:spcAft>
                          <a:spcPts val="360"/>
                        </a:spcAft>
                      </a:pPr>
                      <a:r>
                        <a:rPr lang="en-US" sz="1900">
                          <a:effectLst/>
                        </a:rPr>
                        <a:t>SGTC (Spark Gap Tesla Coil)</a:t>
                      </a:r>
                    </a:p>
                    <a:p>
                      <a:pPr marL="0" marR="0" algn="ctr">
                        <a:lnSpc>
                          <a:spcPct val="115000"/>
                        </a:lnSpc>
                        <a:spcBef>
                          <a:spcPts val="720"/>
                        </a:spcBef>
                        <a:spcAft>
                          <a:spcPts val="360"/>
                        </a:spcAft>
                      </a:pPr>
                      <a:r>
                        <a:rPr lang="en-US" sz="1900">
                          <a:effectLst/>
                        </a:rPr>
                        <a:t> </a:t>
                      </a:r>
                      <a:endParaRPr lang="en-US" sz="1900">
                        <a:solidFill>
                          <a:srgbClr val="000000"/>
                        </a:solidFill>
                        <a:effectLst/>
                        <a:latin typeface="Inter"/>
                        <a:ea typeface="Inter"/>
                        <a:cs typeface="Inter"/>
                      </a:endParaRPr>
                    </a:p>
                  </a:txBody>
                  <a:tcPr anchor="ctr"/>
                </a:tc>
                <a:extLst>
                  <a:ext uri="{0D108BD9-81ED-4DB2-BD59-A6C34878D82A}">
                    <a16:rowId xmlns:a16="http://schemas.microsoft.com/office/drawing/2014/main" xmlns="" val="288644667"/>
                  </a:ext>
                </a:extLst>
              </a:tr>
              <a:tr h="550445">
                <a:tc>
                  <a:txBody>
                    <a:bodyPr/>
                    <a:lstStyle/>
                    <a:p>
                      <a:pPr marL="0" marR="0" algn="ctr">
                        <a:lnSpc>
                          <a:spcPct val="115000"/>
                        </a:lnSpc>
                        <a:spcBef>
                          <a:spcPts val="720"/>
                        </a:spcBef>
                        <a:spcAft>
                          <a:spcPts val="360"/>
                        </a:spcAft>
                      </a:pPr>
                      <a:r>
                        <a:rPr lang="en-US" sz="1900">
                          <a:effectLst/>
                        </a:rPr>
                        <a:t>Switching device</a:t>
                      </a:r>
                      <a:endParaRPr lang="en-US" sz="1900">
                        <a:solidFill>
                          <a:srgbClr val="000000"/>
                        </a:solidFill>
                        <a:effectLst/>
                        <a:latin typeface="Inter"/>
                        <a:ea typeface="Inter"/>
                        <a:cs typeface="Inter"/>
                      </a:endParaRPr>
                    </a:p>
                  </a:txBody>
                  <a:tcPr anchor="ctr"/>
                </a:tc>
                <a:tc>
                  <a:txBody>
                    <a:bodyPr/>
                    <a:lstStyle/>
                    <a:p>
                      <a:pPr marL="172720" marR="0" algn="ctr">
                        <a:lnSpc>
                          <a:spcPct val="115000"/>
                        </a:lnSpc>
                        <a:spcBef>
                          <a:spcPts val="720"/>
                        </a:spcBef>
                        <a:spcAft>
                          <a:spcPts val="360"/>
                        </a:spcAft>
                      </a:pPr>
                      <a:r>
                        <a:rPr lang="en-US" sz="1900">
                          <a:effectLst/>
                        </a:rPr>
                        <a:t>Power transistors (IGBTs)</a:t>
                      </a:r>
                      <a:endParaRPr lang="en-US" sz="1900">
                        <a:solidFill>
                          <a:srgbClr val="000000"/>
                        </a:solidFill>
                        <a:effectLst/>
                        <a:latin typeface="Inter"/>
                        <a:ea typeface="Inter"/>
                        <a:cs typeface="Inter"/>
                      </a:endParaRPr>
                    </a:p>
                  </a:txBody>
                  <a:tcPr anchor="ctr"/>
                </a:tc>
                <a:tc>
                  <a:txBody>
                    <a:bodyPr/>
                    <a:lstStyle/>
                    <a:p>
                      <a:pPr marL="351790" marR="0" algn="ctr">
                        <a:lnSpc>
                          <a:spcPct val="115000"/>
                        </a:lnSpc>
                        <a:spcBef>
                          <a:spcPts val="720"/>
                        </a:spcBef>
                        <a:spcAft>
                          <a:spcPts val="360"/>
                        </a:spcAft>
                      </a:pPr>
                      <a:r>
                        <a:rPr lang="en-US" sz="1900">
                          <a:effectLst/>
                        </a:rPr>
                        <a:t>Spark gap</a:t>
                      </a:r>
                      <a:endParaRPr lang="en-US" sz="1900">
                        <a:solidFill>
                          <a:srgbClr val="000000"/>
                        </a:solidFill>
                        <a:effectLst/>
                        <a:latin typeface="Inter"/>
                        <a:ea typeface="Inter"/>
                        <a:cs typeface="Inter"/>
                      </a:endParaRPr>
                    </a:p>
                  </a:txBody>
                  <a:tcPr anchor="ctr"/>
                </a:tc>
                <a:extLst>
                  <a:ext uri="{0D108BD9-81ED-4DB2-BD59-A6C34878D82A}">
                    <a16:rowId xmlns:a16="http://schemas.microsoft.com/office/drawing/2014/main" xmlns="" val="3669928571"/>
                  </a:ext>
                </a:extLst>
              </a:tr>
              <a:tr h="550445">
                <a:tc>
                  <a:txBody>
                    <a:bodyPr/>
                    <a:lstStyle/>
                    <a:p>
                      <a:pPr marL="0" marR="0" algn="ctr">
                        <a:lnSpc>
                          <a:spcPct val="115000"/>
                        </a:lnSpc>
                        <a:spcBef>
                          <a:spcPts val="720"/>
                        </a:spcBef>
                        <a:spcAft>
                          <a:spcPts val="360"/>
                        </a:spcAft>
                      </a:pPr>
                      <a:r>
                        <a:rPr lang="en-US" sz="1900">
                          <a:effectLst/>
                        </a:rPr>
                        <a:t>Circuit complexity</a:t>
                      </a:r>
                      <a:endParaRPr lang="en-US" sz="1900">
                        <a:solidFill>
                          <a:srgbClr val="000000"/>
                        </a:solidFill>
                        <a:effectLst/>
                        <a:latin typeface="Inter"/>
                        <a:ea typeface="Inter"/>
                        <a:cs typeface="Inter"/>
                      </a:endParaRPr>
                    </a:p>
                  </a:txBody>
                  <a:tcPr anchor="ctr"/>
                </a:tc>
                <a:tc>
                  <a:txBody>
                    <a:bodyPr/>
                    <a:lstStyle/>
                    <a:p>
                      <a:pPr marL="172720" marR="0" algn="ctr">
                        <a:lnSpc>
                          <a:spcPct val="115000"/>
                        </a:lnSpc>
                        <a:spcBef>
                          <a:spcPts val="720"/>
                        </a:spcBef>
                        <a:spcAft>
                          <a:spcPts val="360"/>
                        </a:spcAft>
                      </a:pPr>
                      <a:r>
                        <a:rPr lang="en-US" sz="1900">
                          <a:effectLst/>
                        </a:rPr>
                        <a:t>High</a:t>
                      </a:r>
                      <a:endParaRPr lang="en-US" sz="1900">
                        <a:solidFill>
                          <a:srgbClr val="000000"/>
                        </a:solidFill>
                        <a:effectLst/>
                        <a:latin typeface="Inter"/>
                        <a:ea typeface="Inter"/>
                        <a:cs typeface="Inter"/>
                      </a:endParaRPr>
                    </a:p>
                  </a:txBody>
                  <a:tcPr anchor="ctr"/>
                </a:tc>
                <a:tc>
                  <a:txBody>
                    <a:bodyPr/>
                    <a:lstStyle/>
                    <a:p>
                      <a:pPr marL="808990" marR="0" algn="ctr">
                        <a:lnSpc>
                          <a:spcPct val="115000"/>
                        </a:lnSpc>
                        <a:spcBef>
                          <a:spcPts val="720"/>
                        </a:spcBef>
                        <a:spcAft>
                          <a:spcPts val="360"/>
                        </a:spcAft>
                      </a:pPr>
                      <a:r>
                        <a:rPr lang="en-US" sz="1900">
                          <a:effectLst/>
                        </a:rPr>
                        <a:t>Low</a:t>
                      </a:r>
                      <a:endParaRPr lang="en-US" sz="1900">
                        <a:solidFill>
                          <a:srgbClr val="000000"/>
                        </a:solidFill>
                        <a:effectLst/>
                        <a:latin typeface="Inter"/>
                        <a:ea typeface="Inter"/>
                        <a:cs typeface="Inter"/>
                      </a:endParaRPr>
                    </a:p>
                  </a:txBody>
                  <a:tcPr anchor="ctr"/>
                </a:tc>
                <a:extLst>
                  <a:ext uri="{0D108BD9-81ED-4DB2-BD59-A6C34878D82A}">
                    <a16:rowId xmlns:a16="http://schemas.microsoft.com/office/drawing/2014/main" xmlns="" val="2653895725"/>
                  </a:ext>
                </a:extLst>
              </a:tr>
              <a:tr h="550445">
                <a:tc>
                  <a:txBody>
                    <a:bodyPr/>
                    <a:lstStyle/>
                    <a:p>
                      <a:pPr marL="0" marR="0" algn="ctr">
                        <a:lnSpc>
                          <a:spcPct val="115000"/>
                        </a:lnSpc>
                        <a:spcBef>
                          <a:spcPts val="720"/>
                        </a:spcBef>
                        <a:spcAft>
                          <a:spcPts val="360"/>
                        </a:spcAft>
                      </a:pPr>
                      <a:r>
                        <a:rPr lang="en-US" sz="1900">
                          <a:effectLst/>
                        </a:rPr>
                        <a:t>Protection devices</a:t>
                      </a:r>
                      <a:endParaRPr lang="en-US" sz="1900">
                        <a:solidFill>
                          <a:srgbClr val="000000"/>
                        </a:solidFill>
                        <a:effectLst/>
                        <a:latin typeface="Inter"/>
                        <a:ea typeface="Inter"/>
                        <a:cs typeface="Inter"/>
                      </a:endParaRPr>
                    </a:p>
                  </a:txBody>
                  <a:tcPr anchor="ctr"/>
                </a:tc>
                <a:tc>
                  <a:txBody>
                    <a:bodyPr/>
                    <a:lstStyle/>
                    <a:p>
                      <a:pPr marL="172720" marR="0" algn="ctr">
                        <a:lnSpc>
                          <a:spcPct val="115000"/>
                        </a:lnSpc>
                        <a:spcBef>
                          <a:spcPts val="720"/>
                        </a:spcBef>
                        <a:spcAft>
                          <a:spcPts val="360"/>
                        </a:spcAft>
                      </a:pPr>
                      <a:r>
                        <a:rPr lang="en-US" sz="1900">
                          <a:effectLst/>
                        </a:rPr>
                        <a:t>Required</a:t>
                      </a:r>
                      <a:endParaRPr lang="en-US" sz="1900">
                        <a:solidFill>
                          <a:srgbClr val="000000"/>
                        </a:solidFill>
                        <a:effectLst/>
                        <a:latin typeface="Inter"/>
                        <a:ea typeface="Inter"/>
                        <a:cs typeface="Inter"/>
                      </a:endParaRPr>
                    </a:p>
                  </a:txBody>
                  <a:tcPr anchor="ctr"/>
                </a:tc>
                <a:tc>
                  <a:txBody>
                    <a:bodyPr/>
                    <a:lstStyle/>
                    <a:p>
                      <a:pPr marL="364490" marR="0" algn="ctr">
                        <a:lnSpc>
                          <a:spcPct val="115000"/>
                        </a:lnSpc>
                        <a:spcBef>
                          <a:spcPts val="720"/>
                        </a:spcBef>
                        <a:spcAft>
                          <a:spcPts val="360"/>
                        </a:spcAft>
                      </a:pPr>
                      <a:r>
                        <a:rPr lang="en-US" sz="1900">
                          <a:effectLst/>
                        </a:rPr>
                        <a:t>Optional</a:t>
                      </a:r>
                      <a:endParaRPr lang="en-US" sz="1900">
                        <a:solidFill>
                          <a:srgbClr val="000000"/>
                        </a:solidFill>
                        <a:effectLst/>
                        <a:latin typeface="Inter"/>
                        <a:ea typeface="Inter"/>
                        <a:cs typeface="Inter"/>
                      </a:endParaRPr>
                    </a:p>
                  </a:txBody>
                  <a:tcPr anchor="ctr"/>
                </a:tc>
                <a:extLst>
                  <a:ext uri="{0D108BD9-81ED-4DB2-BD59-A6C34878D82A}">
                    <a16:rowId xmlns:a16="http://schemas.microsoft.com/office/drawing/2014/main" xmlns="" val="2729287486"/>
                  </a:ext>
                </a:extLst>
              </a:tr>
              <a:tr h="550445">
                <a:tc>
                  <a:txBody>
                    <a:bodyPr/>
                    <a:lstStyle/>
                    <a:p>
                      <a:pPr marL="0" marR="0" algn="ctr">
                        <a:lnSpc>
                          <a:spcPct val="115000"/>
                        </a:lnSpc>
                        <a:spcBef>
                          <a:spcPts val="720"/>
                        </a:spcBef>
                        <a:spcAft>
                          <a:spcPts val="360"/>
                        </a:spcAft>
                      </a:pPr>
                      <a:r>
                        <a:rPr lang="en-US" sz="1900">
                          <a:effectLst/>
                        </a:rPr>
                        <a:t>Modulation options</a:t>
                      </a:r>
                      <a:endParaRPr lang="en-US" sz="1900">
                        <a:solidFill>
                          <a:srgbClr val="000000"/>
                        </a:solidFill>
                        <a:effectLst/>
                        <a:latin typeface="Inter"/>
                        <a:ea typeface="Inter"/>
                        <a:cs typeface="Inter"/>
                      </a:endParaRPr>
                    </a:p>
                  </a:txBody>
                  <a:tcPr anchor="ctr"/>
                </a:tc>
                <a:tc>
                  <a:txBody>
                    <a:bodyPr/>
                    <a:lstStyle/>
                    <a:p>
                      <a:pPr marL="172720" marR="0" algn="ctr">
                        <a:lnSpc>
                          <a:spcPct val="115000"/>
                        </a:lnSpc>
                        <a:spcBef>
                          <a:spcPts val="720"/>
                        </a:spcBef>
                        <a:spcAft>
                          <a:spcPts val="360"/>
                        </a:spcAft>
                      </a:pPr>
                      <a:r>
                        <a:rPr lang="en-US" sz="1900">
                          <a:effectLst/>
                        </a:rPr>
                        <a:t>Many (fiber optics, frequency)</a:t>
                      </a:r>
                      <a:endParaRPr lang="en-US" sz="1900">
                        <a:solidFill>
                          <a:srgbClr val="000000"/>
                        </a:solidFill>
                        <a:effectLst/>
                        <a:latin typeface="Inter"/>
                        <a:ea typeface="Inter"/>
                        <a:cs typeface="Inter"/>
                      </a:endParaRPr>
                    </a:p>
                  </a:txBody>
                  <a:tcPr anchor="ctr"/>
                </a:tc>
                <a:tc>
                  <a:txBody>
                    <a:bodyPr/>
                    <a:lstStyle/>
                    <a:p>
                      <a:pPr marL="172720" marR="0" algn="ctr">
                        <a:lnSpc>
                          <a:spcPct val="115000"/>
                        </a:lnSpc>
                        <a:spcBef>
                          <a:spcPts val="720"/>
                        </a:spcBef>
                        <a:spcAft>
                          <a:spcPts val="360"/>
                        </a:spcAft>
                      </a:pPr>
                      <a:r>
                        <a:rPr lang="en-US" sz="1900">
                          <a:effectLst/>
                        </a:rPr>
                        <a:t>Few (voltage, capacitance)</a:t>
                      </a:r>
                      <a:endParaRPr lang="en-US" sz="1900">
                        <a:solidFill>
                          <a:srgbClr val="000000"/>
                        </a:solidFill>
                        <a:effectLst/>
                        <a:latin typeface="Inter"/>
                        <a:ea typeface="Inter"/>
                        <a:cs typeface="Inter"/>
                      </a:endParaRPr>
                    </a:p>
                  </a:txBody>
                  <a:tcPr anchor="ctr"/>
                </a:tc>
                <a:extLst>
                  <a:ext uri="{0D108BD9-81ED-4DB2-BD59-A6C34878D82A}">
                    <a16:rowId xmlns:a16="http://schemas.microsoft.com/office/drawing/2014/main" xmlns="" val="4277294843"/>
                  </a:ext>
                </a:extLst>
              </a:tr>
              <a:tr h="550445">
                <a:tc>
                  <a:txBody>
                    <a:bodyPr/>
                    <a:lstStyle/>
                    <a:p>
                      <a:pPr marL="0" marR="0" algn="ctr">
                        <a:lnSpc>
                          <a:spcPct val="115000"/>
                        </a:lnSpc>
                        <a:spcBef>
                          <a:spcPts val="720"/>
                        </a:spcBef>
                        <a:spcAft>
                          <a:spcPts val="360"/>
                        </a:spcAft>
                      </a:pPr>
                      <a:r>
                        <a:rPr lang="en-US" sz="1900">
                          <a:effectLst/>
                        </a:rPr>
                        <a:t>Operating frequency</a:t>
                      </a:r>
                      <a:endParaRPr lang="en-US" sz="1900">
                        <a:solidFill>
                          <a:srgbClr val="000000"/>
                        </a:solidFill>
                        <a:effectLst/>
                        <a:latin typeface="Inter"/>
                        <a:ea typeface="Inter"/>
                        <a:cs typeface="Inter"/>
                      </a:endParaRPr>
                    </a:p>
                  </a:txBody>
                  <a:tcPr anchor="ctr"/>
                </a:tc>
                <a:tc>
                  <a:txBody>
                    <a:bodyPr/>
                    <a:lstStyle/>
                    <a:p>
                      <a:pPr marL="172720" marR="0" algn="ctr">
                        <a:lnSpc>
                          <a:spcPct val="115000"/>
                        </a:lnSpc>
                        <a:spcBef>
                          <a:spcPts val="720"/>
                        </a:spcBef>
                        <a:spcAft>
                          <a:spcPts val="360"/>
                        </a:spcAft>
                      </a:pPr>
                      <a:r>
                        <a:rPr lang="en-US" sz="1900">
                          <a:effectLst/>
                        </a:rPr>
                        <a:t>High (up to MHz)</a:t>
                      </a:r>
                      <a:endParaRPr lang="en-US" sz="1900">
                        <a:solidFill>
                          <a:srgbClr val="000000"/>
                        </a:solidFill>
                        <a:effectLst/>
                        <a:latin typeface="Inter"/>
                        <a:ea typeface="Inter"/>
                        <a:cs typeface="Inter"/>
                      </a:endParaRPr>
                    </a:p>
                  </a:txBody>
                  <a:tcPr anchor="ctr"/>
                </a:tc>
                <a:tc>
                  <a:txBody>
                    <a:bodyPr/>
                    <a:lstStyle/>
                    <a:p>
                      <a:pPr marL="656590" marR="0" algn="ctr">
                        <a:lnSpc>
                          <a:spcPct val="115000"/>
                        </a:lnSpc>
                        <a:spcBef>
                          <a:spcPts val="720"/>
                        </a:spcBef>
                        <a:spcAft>
                          <a:spcPts val="360"/>
                        </a:spcAft>
                      </a:pPr>
                      <a:r>
                        <a:rPr lang="en-US" sz="1900">
                          <a:effectLst/>
                        </a:rPr>
                        <a:t>Low (up to kHz)</a:t>
                      </a:r>
                      <a:endParaRPr lang="en-US" sz="1900">
                        <a:solidFill>
                          <a:srgbClr val="000000"/>
                        </a:solidFill>
                        <a:effectLst/>
                        <a:latin typeface="Inter"/>
                        <a:ea typeface="Inter"/>
                        <a:cs typeface="Inter"/>
                      </a:endParaRPr>
                    </a:p>
                  </a:txBody>
                  <a:tcPr anchor="ctr"/>
                </a:tc>
                <a:extLst>
                  <a:ext uri="{0D108BD9-81ED-4DB2-BD59-A6C34878D82A}">
                    <a16:rowId xmlns:a16="http://schemas.microsoft.com/office/drawing/2014/main" xmlns="" val="2760447453"/>
                  </a:ext>
                </a:extLst>
              </a:tr>
              <a:tr h="761665">
                <a:tc>
                  <a:txBody>
                    <a:bodyPr/>
                    <a:lstStyle/>
                    <a:p>
                      <a:pPr marL="0" marR="0" algn="ctr">
                        <a:lnSpc>
                          <a:spcPct val="115000"/>
                        </a:lnSpc>
                        <a:spcBef>
                          <a:spcPts val="720"/>
                        </a:spcBef>
                        <a:spcAft>
                          <a:spcPts val="360"/>
                        </a:spcAft>
                      </a:pPr>
                      <a:r>
                        <a:rPr lang="en-US" sz="1900" dirty="0">
                          <a:effectLst/>
                        </a:rPr>
                        <a:t>Tuning difficulty</a:t>
                      </a:r>
                    </a:p>
                  </a:txBody>
                  <a:tcPr anchor="ctr"/>
                </a:tc>
                <a:tc>
                  <a:txBody>
                    <a:bodyPr/>
                    <a:lstStyle/>
                    <a:p>
                      <a:pPr marL="153670" marR="0" algn="ctr">
                        <a:lnSpc>
                          <a:spcPct val="115000"/>
                        </a:lnSpc>
                        <a:spcBef>
                          <a:spcPts val="720"/>
                        </a:spcBef>
                        <a:spcAft>
                          <a:spcPts val="360"/>
                        </a:spcAft>
                      </a:pPr>
                      <a:r>
                        <a:rPr lang="en-US" sz="1900">
                          <a:effectLst/>
                        </a:rPr>
                        <a:t>Low (self-resonant)</a:t>
                      </a:r>
                    </a:p>
                    <a:p>
                      <a:pPr marL="0" marR="0" algn="ctr">
                        <a:lnSpc>
                          <a:spcPct val="115000"/>
                        </a:lnSpc>
                        <a:spcBef>
                          <a:spcPts val="720"/>
                        </a:spcBef>
                        <a:spcAft>
                          <a:spcPts val="360"/>
                        </a:spcAft>
                      </a:pPr>
                      <a:r>
                        <a:rPr lang="en-US" sz="1900">
                          <a:effectLst/>
                        </a:rPr>
                        <a:t> </a:t>
                      </a:r>
                      <a:endParaRPr lang="en-US" sz="1900">
                        <a:solidFill>
                          <a:srgbClr val="000000"/>
                        </a:solidFill>
                        <a:effectLst/>
                        <a:latin typeface="Inter"/>
                        <a:ea typeface="Inter"/>
                        <a:cs typeface="Inter"/>
                      </a:endParaRPr>
                    </a:p>
                  </a:txBody>
                  <a:tcPr anchor="ctr"/>
                </a:tc>
                <a:tc>
                  <a:txBody>
                    <a:bodyPr/>
                    <a:lstStyle/>
                    <a:p>
                      <a:pPr marL="459740" marR="0" algn="ctr">
                        <a:lnSpc>
                          <a:spcPct val="115000"/>
                        </a:lnSpc>
                        <a:spcBef>
                          <a:spcPts val="720"/>
                        </a:spcBef>
                        <a:spcAft>
                          <a:spcPts val="360"/>
                        </a:spcAft>
                      </a:pPr>
                      <a:r>
                        <a:rPr lang="en-US" sz="1900">
                          <a:effectLst/>
                        </a:rPr>
                        <a:t>High (manual adjustment)</a:t>
                      </a:r>
                    </a:p>
                    <a:p>
                      <a:pPr marL="0" marR="0" algn="ctr">
                        <a:lnSpc>
                          <a:spcPct val="115000"/>
                        </a:lnSpc>
                        <a:spcBef>
                          <a:spcPts val="720"/>
                        </a:spcBef>
                        <a:spcAft>
                          <a:spcPts val="360"/>
                        </a:spcAft>
                      </a:pPr>
                      <a:r>
                        <a:rPr lang="en-US" sz="1900">
                          <a:effectLst/>
                        </a:rPr>
                        <a:t> </a:t>
                      </a:r>
                      <a:endParaRPr lang="en-US" sz="1900">
                        <a:solidFill>
                          <a:srgbClr val="000000"/>
                        </a:solidFill>
                        <a:effectLst/>
                        <a:latin typeface="Inter"/>
                        <a:ea typeface="Inter"/>
                        <a:cs typeface="Inter"/>
                      </a:endParaRPr>
                    </a:p>
                  </a:txBody>
                  <a:tcPr anchor="ctr"/>
                </a:tc>
                <a:extLst>
                  <a:ext uri="{0D108BD9-81ED-4DB2-BD59-A6C34878D82A}">
                    <a16:rowId xmlns:a16="http://schemas.microsoft.com/office/drawing/2014/main" xmlns="" val="2503875888"/>
                  </a:ext>
                </a:extLst>
              </a:tr>
              <a:tr h="550445">
                <a:tc>
                  <a:txBody>
                    <a:bodyPr/>
                    <a:lstStyle/>
                    <a:p>
                      <a:pPr marL="0" marR="0" algn="ctr">
                        <a:lnSpc>
                          <a:spcPct val="115000"/>
                        </a:lnSpc>
                        <a:spcBef>
                          <a:spcPts val="720"/>
                        </a:spcBef>
                        <a:spcAft>
                          <a:spcPts val="360"/>
                        </a:spcAft>
                      </a:pPr>
                      <a:r>
                        <a:rPr lang="en-US" sz="1900" dirty="0">
                          <a:effectLst/>
                        </a:rPr>
                        <a:t>Cost</a:t>
                      </a:r>
                      <a:endParaRPr lang="en-US" sz="1900" dirty="0">
                        <a:solidFill>
                          <a:srgbClr val="000000"/>
                        </a:solidFill>
                        <a:effectLst/>
                        <a:latin typeface="Inter"/>
                        <a:ea typeface="Inter"/>
                        <a:cs typeface="Inter"/>
                      </a:endParaRPr>
                    </a:p>
                  </a:txBody>
                  <a:tcPr anchor="ctr"/>
                </a:tc>
                <a:tc>
                  <a:txBody>
                    <a:bodyPr/>
                    <a:lstStyle/>
                    <a:p>
                      <a:pPr marL="172720" marR="0" algn="ctr">
                        <a:lnSpc>
                          <a:spcPct val="115000"/>
                        </a:lnSpc>
                        <a:spcBef>
                          <a:spcPts val="720"/>
                        </a:spcBef>
                        <a:spcAft>
                          <a:spcPts val="360"/>
                        </a:spcAft>
                      </a:pPr>
                      <a:r>
                        <a:rPr lang="en-US" sz="1900">
                          <a:effectLst/>
                        </a:rPr>
                        <a:t>High</a:t>
                      </a:r>
                      <a:endParaRPr lang="en-US" sz="1900">
                        <a:solidFill>
                          <a:srgbClr val="000000"/>
                        </a:solidFill>
                        <a:effectLst/>
                        <a:latin typeface="Inter"/>
                        <a:ea typeface="Inter"/>
                        <a:cs typeface="Inter"/>
                      </a:endParaRPr>
                    </a:p>
                  </a:txBody>
                  <a:tcPr anchor="ctr"/>
                </a:tc>
                <a:tc>
                  <a:txBody>
                    <a:bodyPr/>
                    <a:lstStyle/>
                    <a:p>
                      <a:pPr marL="351790" marR="0" algn="ctr">
                        <a:lnSpc>
                          <a:spcPct val="115000"/>
                        </a:lnSpc>
                        <a:spcBef>
                          <a:spcPts val="720"/>
                        </a:spcBef>
                        <a:spcAft>
                          <a:spcPts val="360"/>
                        </a:spcAft>
                      </a:pPr>
                      <a:r>
                        <a:rPr lang="en-US" sz="1900" dirty="0">
                          <a:effectLst/>
                        </a:rPr>
                        <a:t>Low</a:t>
                      </a:r>
                      <a:endParaRPr lang="en-US" sz="1900" dirty="0">
                        <a:solidFill>
                          <a:srgbClr val="000000"/>
                        </a:solidFill>
                        <a:effectLst/>
                        <a:latin typeface="Inter"/>
                        <a:ea typeface="Inter"/>
                        <a:cs typeface="Inter"/>
                      </a:endParaRPr>
                    </a:p>
                  </a:txBody>
                  <a:tcPr anchor="ctr"/>
                </a:tc>
                <a:extLst>
                  <a:ext uri="{0D108BD9-81ED-4DB2-BD59-A6C34878D82A}">
                    <a16:rowId xmlns:a16="http://schemas.microsoft.com/office/drawing/2014/main" xmlns="" val="1583682962"/>
                  </a:ext>
                </a:extLst>
              </a:tr>
            </a:tbl>
          </a:graphicData>
        </a:graphic>
      </p:graphicFrame>
      <p:sp>
        <p:nvSpPr>
          <p:cNvPr id="8" name="Rectangle 7"/>
          <p:cNvSpPr/>
          <p:nvPr/>
        </p:nvSpPr>
        <p:spPr>
          <a:xfrm>
            <a:off x="11267710"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7</a:t>
            </a:r>
          </a:p>
        </p:txBody>
      </p:sp>
    </p:spTree>
    <p:extLst>
      <p:ext uri="{BB962C8B-B14F-4D97-AF65-F5344CB8AC3E}">
        <p14:creationId xmlns:p14="http://schemas.microsoft.com/office/powerpoint/2010/main" val="1992775571"/>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xmlns="" id="{FDD6DF42-CA90-10BC-B128-69756F2E6FCB}"/>
              </a:ext>
            </a:extLst>
          </p:cNvPr>
          <p:cNvSpPr/>
          <p:nvPr/>
        </p:nvSpPr>
        <p:spPr>
          <a:xfrm>
            <a:off x="865887" y="232547"/>
            <a:ext cx="4858439"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xmlns="" id="{BAA44A0B-CA5C-9D7F-E19B-CDBC8CB481DB}"/>
              </a:ext>
            </a:extLst>
          </p:cNvPr>
          <p:cNvSpPr/>
          <p:nvPr/>
        </p:nvSpPr>
        <p:spPr>
          <a:xfrm rot="5400000">
            <a:off x="6138333" y="3022600"/>
            <a:ext cx="1879600" cy="8128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xmlns="" id="{B639879D-5B7A-6A85-ED8C-0EEBE59C3B0A}"/>
              </a:ext>
            </a:extLst>
          </p:cNvPr>
          <p:cNvSpPr txBox="1"/>
          <p:nvPr/>
        </p:nvSpPr>
        <p:spPr>
          <a:xfrm>
            <a:off x="699778" y="444352"/>
            <a:ext cx="5190658"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prstClr val="black"/>
                </a:solidFill>
                <a:latin typeface="Congenial SemiBold" panose="02000503040000020004" pitchFamily="2" charset="0"/>
              </a:rPr>
              <a:t>What can our Coil do?</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ndParaRPr>
          </a:p>
        </p:txBody>
      </p:sp>
      <p:sp>
        <p:nvSpPr>
          <p:cNvPr id="3" name="TextBox 2">
            <a:extLst>
              <a:ext uri="{FF2B5EF4-FFF2-40B4-BE49-F238E27FC236}">
                <a16:creationId xmlns:a16="http://schemas.microsoft.com/office/drawing/2014/main" xmlns="" id="{C8F62528-339B-9839-7DFB-4A456C3EEA5F}"/>
              </a:ext>
            </a:extLst>
          </p:cNvPr>
          <p:cNvSpPr txBox="1"/>
          <p:nvPr/>
        </p:nvSpPr>
        <p:spPr>
          <a:xfrm>
            <a:off x="515284" y="2489200"/>
            <a:ext cx="5375152" cy="4031873"/>
          </a:xfrm>
          <a:prstGeom prst="rect">
            <a:avLst/>
          </a:prstGeom>
          <a:noFill/>
        </p:spPr>
        <p:txBody>
          <a:bodyPr wrap="square" rtlCol="0">
            <a:spAutoFit/>
          </a:bodyPr>
          <a:lstStyle/>
          <a:p>
            <a:pPr marL="342900" indent="-342900">
              <a:buFont typeface="Wingdings" panose="05000000000000000000" pitchFamily="2" charset="2"/>
              <a:buChar char="ü"/>
              <a:defRPr/>
            </a:pPr>
            <a:r>
              <a:rPr lang="en-US" sz="2400" b="1" dirty="0">
                <a:solidFill>
                  <a:prstClr val="black"/>
                </a:solidFill>
                <a:cs typeface="Aharoni" panose="02010803020104030203" pitchFamily="2" charset="-79"/>
              </a:rPr>
              <a:t>Transfer power wirelessly </a:t>
            </a:r>
            <a:r>
              <a:rPr lang="en-US" sz="2400" b="1" dirty="0" err="1">
                <a:solidFill>
                  <a:prstClr val="black"/>
                </a:solidFill>
                <a:cs typeface="Aharoni" panose="02010803020104030203" pitchFamily="2" charset="-79"/>
              </a:rPr>
              <a:t>upto</a:t>
            </a:r>
            <a:r>
              <a:rPr lang="en-US" sz="2400" b="1" dirty="0">
                <a:solidFill>
                  <a:prstClr val="black"/>
                </a:solidFill>
                <a:cs typeface="Aharoni" panose="02010803020104030203" pitchFamily="2" charset="-79"/>
              </a:rPr>
              <a:t> 1 feet</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1" i="0" strike="noStrike" kern="1200" cap="none" spc="0" normalizeH="0" baseline="0" noProof="0" dirty="0">
              <a:ln>
                <a:noFill/>
              </a:ln>
              <a:solidFill>
                <a:prstClr val="black"/>
              </a:solidFill>
              <a:effectLst/>
              <a:uLnTx/>
              <a:uFillTx/>
              <a:ea typeface="+mn-ea"/>
              <a:cs typeface="Aharoni" panose="02010803020104030203" pitchFamily="2" charset="-79"/>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b="1" dirty="0">
                <a:solidFill>
                  <a:prstClr val="black"/>
                </a:solidFill>
                <a:cs typeface="Aharoni" panose="02010803020104030203" pitchFamily="2" charset="-79"/>
              </a:rPr>
              <a:t>Generate voltages </a:t>
            </a:r>
            <a:r>
              <a:rPr lang="en-US" sz="2400" b="1" dirty="0" err="1">
                <a:solidFill>
                  <a:prstClr val="black"/>
                </a:solidFill>
                <a:cs typeface="Aharoni" panose="02010803020104030203" pitchFamily="2" charset="-79"/>
              </a:rPr>
              <a:t>upto</a:t>
            </a:r>
            <a:r>
              <a:rPr lang="en-US" sz="2400" b="1" dirty="0">
                <a:solidFill>
                  <a:prstClr val="black"/>
                </a:solidFill>
                <a:cs typeface="Aharoni" panose="02010803020104030203" pitchFamily="2" charset="-79"/>
              </a:rPr>
              <a:t> 114,000 volts</a:t>
            </a:r>
          </a:p>
          <a:p>
            <a:pPr marR="0" lvl="0" defTabSz="914400" rtl="0" eaLnBrk="1" fontAlgn="auto" latinLnBrk="0" hangingPunct="1">
              <a:lnSpc>
                <a:spcPct val="100000"/>
              </a:lnSpc>
              <a:spcBef>
                <a:spcPts val="0"/>
              </a:spcBef>
              <a:spcAft>
                <a:spcPts val="0"/>
              </a:spcAft>
              <a:buClrTx/>
              <a:buSzTx/>
              <a:tabLst/>
              <a:defRPr/>
            </a:pPr>
            <a:r>
              <a:rPr lang="en-US" sz="2400" b="1" dirty="0">
                <a:solidFill>
                  <a:prstClr val="black"/>
                </a:solidFill>
                <a:cs typeface="Aharoni" panose="02010803020104030203" pitchFamily="2" charset="-79"/>
              </a:rPr>
              <a:t>      (measured from spark gap)</a:t>
            </a:r>
          </a:p>
          <a:p>
            <a:pPr marR="0" lvl="0" defTabSz="914400" rtl="0" eaLnBrk="1" fontAlgn="auto" latinLnBrk="0" hangingPunct="1">
              <a:lnSpc>
                <a:spcPct val="100000"/>
              </a:lnSpc>
              <a:spcBef>
                <a:spcPts val="0"/>
              </a:spcBef>
              <a:spcAft>
                <a:spcPts val="0"/>
              </a:spcAft>
              <a:buClrTx/>
              <a:buSzTx/>
              <a:tabLst/>
              <a:defRPr/>
            </a:pPr>
            <a:endParaRPr lang="en-US" sz="2400" b="1" dirty="0">
              <a:solidFill>
                <a:prstClr val="black"/>
              </a:solidFill>
              <a:cs typeface="Aharoni" panose="02010803020104030203" pitchFamily="2" charset="-79"/>
            </a:endParaRPr>
          </a:p>
          <a:p>
            <a:pPr marL="342900" indent="-342900">
              <a:buFont typeface="Wingdings" panose="05000000000000000000" pitchFamily="2" charset="2"/>
              <a:buChar char="ü"/>
              <a:defRPr/>
            </a:pPr>
            <a:r>
              <a:rPr lang="en-US" sz="2400" b="1" dirty="0">
                <a:solidFill>
                  <a:prstClr val="black"/>
                </a:solidFill>
                <a:cs typeface="Aharoni" panose="02010803020104030203" pitchFamily="2" charset="-79"/>
              </a:rPr>
              <a:t>Creates plasma</a:t>
            </a:r>
          </a:p>
          <a:p>
            <a:pPr marR="0" lvl="0" defTabSz="914400" rtl="0" eaLnBrk="1" fontAlgn="auto" latinLnBrk="0" hangingPunct="1">
              <a:lnSpc>
                <a:spcPct val="100000"/>
              </a:lnSpc>
              <a:spcBef>
                <a:spcPts val="0"/>
              </a:spcBef>
              <a:spcAft>
                <a:spcPts val="0"/>
              </a:spcAft>
              <a:buClrTx/>
              <a:buSzTx/>
              <a:tabLst/>
              <a:defRPr/>
            </a:pPr>
            <a:endParaRPr lang="en-US" sz="2400" b="1" dirty="0">
              <a:solidFill>
                <a:prstClr val="black"/>
              </a:solidFill>
              <a:cs typeface="Aharoni" panose="02010803020104030203" pitchFamily="2" charset="-79"/>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b="1" dirty="0">
                <a:solidFill>
                  <a:prstClr val="black"/>
                </a:solidFill>
                <a:cs typeface="Aharoni" panose="02010803020104030203" pitchFamily="2" charset="-79"/>
              </a:rPr>
              <a:t>Creates sparks of </a:t>
            </a:r>
            <a:r>
              <a:rPr lang="en-US" sz="2400" b="1" dirty="0" err="1">
                <a:solidFill>
                  <a:prstClr val="black"/>
                </a:solidFill>
                <a:cs typeface="Aharoni" panose="02010803020104030203" pitchFamily="2" charset="-79"/>
              </a:rPr>
              <a:t>upto</a:t>
            </a:r>
            <a:r>
              <a:rPr lang="en-US" sz="2400" b="1" dirty="0">
                <a:solidFill>
                  <a:prstClr val="black"/>
                </a:solidFill>
                <a:cs typeface="Aharoni" panose="02010803020104030203" pitchFamily="2" charset="-79"/>
              </a:rPr>
              <a:t> 1.5 inches</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400" b="1" dirty="0">
              <a:solidFill>
                <a:prstClr val="black"/>
              </a:solidFill>
              <a:cs typeface="Aharoni" panose="02010803020104030203" pitchFamily="2" charset="-79"/>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b="1" dirty="0">
                <a:solidFill>
                  <a:prstClr val="black"/>
                </a:solidFill>
                <a:cs typeface="Aharoni" panose="02010803020104030203" pitchFamily="2" charset="-79"/>
              </a:rPr>
              <a:t>Creates large Electric Fields in Vicinity</a:t>
            </a:r>
          </a:p>
          <a:p>
            <a:pPr marR="0" lvl="0" defTabSz="914400" rtl="0" eaLnBrk="1" fontAlgn="auto" latinLnBrk="0" hangingPunct="1">
              <a:lnSpc>
                <a:spcPct val="100000"/>
              </a:lnSpc>
              <a:spcBef>
                <a:spcPts val="0"/>
              </a:spcBef>
              <a:spcAft>
                <a:spcPts val="0"/>
              </a:spcAft>
              <a:buClrTx/>
              <a:buSzTx/>
              <a:tabLst/>
              <a:defRPr/>
            </a:pPr>
            <a:endParaRPr lang="en-US" sz="2000" b="1" dirty="0">
              <a:solidFill>
                <a:prstClr val="black"/>
              </a:solidFill>
              <a:cs typeface="Aharoni" panose="02010803020104030203" pitchFamily="2" charset="-79"/>
            </a:endParaRPr>
          </a:p>
        </p:txBody>
      </p:sp>
      <p:sp>
        <p:nvSpPr>
          <p:cNvPr id="8" name="TextBox 7">
            <a:extLst>
              <a:ext uri="{FF2B5EF4-FFF2-40B4-BE49-F238E27FC236}">
                <a16:creationId xmlns:a16="http://schemas.microsoft.com/office/drawing/2014/main" xmlns="" id="{7E005321-DAF2-5260-A4B4-0A0D78598527}"/>
              </a:ext>
            </a:extLst>
          </p:cNvPr>
          <p:cNvSpPr txBox="1"/>
          <p:nvPr/>
        </p:nvSpPr>
        <p:spPr>
          <a:xfrm>
            <a:off x="9272789" y="1790163"/>
            <a:ext cx="1558343" cy="1477328"/>
          </a:xfrm>
          <a:prstGeom prst="rect">
            <a:avLst/>
          </a:prstGeom>
          <a:noFill/>
        </p:spPr>
        <p:txBody>
          <a:bodyPr wrap="square" rtlCol="0">
            <a:spAutoFit/>
          </a:bodyPr>
          <a:lstStyle/>
          <a:p>
            <a:r>
              <a:rPr lang="en-US" dirty="0"/>
              <a:t>ATTACH TESLA WITH TUBE LIGHT PIC</a:t>
            </a:r>
          </a:p>
          <a:p>
            <a:endParaRPr lang="en-US" dirty="0"/>
          </a:p>
          <a:p>
            <a:endParaRPr lang="en-PK" dirty="0"/>
          </a:p>
        </p:txBody>
      </p:sp>
      <p:pic>
        <p:nvPicPr>
          <p:cNvPr id="6" name="Picture 5" descr="A picture containing office supplies, indoor, ground, holding&#10;&#10;Description automatically generated">
            <a:extLst>
              <a:ext uri="{FF2B5EF4-FFF2-40B4-BE49-F238E27FC236}">
                <a16:creationId xmlns:a16="http://schemas.microsoft.com/office/drawing/2014/main" xmlns="" id="{138BABB8-D817-09D4-EE95-D564BA2DB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573" y="0"/>
            <a:ext cx="4700427" cy="6858000"/>
          </a:xfrm>
          <a:prstGeom prst="rect">
            <a:avLst/>
          </a:prstGeom>
        </p:spPr>
      </p:pic>
      <p:sp>
        <p:nvSpPr>
          <p:cNvPr id="4" name="Rectangle 3">
            <a:extLst>
              <a:ext uri="{FF2B5EF4-FFF2-40B4-BE49-F238E27FC236}">
                <a16:creationId xmlns:a16="http://schemas.microsoft.com/office/drawing/2014/main" xmlns="" id="{6DAE3664-AC96-AF4A-37AB-47F741DB6026}"/>
              </a:ext>
            </a:extLst>
          </p:cNvPr>
          <p:cNvSpPr/>
          <p:nvPr/>
        </p:nvSpPr>
        <p:spPr>
          <a:xfrm>
            <a:off x="12978863" y="121920"/>
            <a:ext cx="5520267" cy="6858000"/>
          </a:xfrm>
          <a:prstGeom prst="rect">
            <a:avLst/>
          </a:prstGeom>
          <a:blipFill dpi="0" rotWithShape="1">
            <a:blip r:embed="rId3"/>
            <a:srcRect/>
            <a:stretch>
              <a:fillRect r="-10000" b="-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Diagram 6">
            <a:extLst>
              <a:ext uri="{FF2B5EF4-FFF2-40B4-BE49-F238E27FC236}">
                <a16:creationId xmlns:a16="http://schemas.microsoft.com/office/drawing/2014/main" xmlns="" id="{6820A6E0-3CDB-E065-2881-253B7AC7D60A}"/>
              </a:ext>
            </a:extLst>
          </p:cNvPr>
          <p:cNvGraphicFramePr/>
          <p:nvPr>
            <p:extLst>
              <p:ext uri="{D42A27DB-BD31-4B8C-83A1-F6EECF244321}">
                <p14:modId xmlns:p14="http://schemas.microsoft.com/office/powerpoint/2010/main" val="3104525944"/>
              </p:ext>
            </p:extLst>
          </p:nvPr>
        </p:nvGraphicFramePr>
        <p:xfrm>
          <a:off x="13258423" y="210820"/>
          <a:ext cx="5240707" cy="68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p:cNvSpPr/>
          <p:nvPr/>
        </p:nvSpPr>
        <p:spPr>
          <a:xfrm>
            <a:off x="11267712"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8</a:t>
            </a:r>
            <a:endParaRPr lang="en-US" dirty="0" smtClean="0"/>
          </a:p>
        </p:txBody>
      </p:sp>
    </p:spTree>
    <p:extLst>
      <p:ext uri="{BB962C8B-B14F-4D97-AF65-F5344CB8AC3E}">
        <p14:creationId xmlns:p14="http://schemas.microsoft.com/office/powerpoint/2010/main" val="328763467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D44C1C7A-F3A3-3356-D310-A8F4C9156B50}"/>
              </a:ext>
            </a:extLst>
          </p:cNvPr>
          <p:cNvSpPr/>
          <p:nvPr/>
        </p:nvSpPr>
        <p:spPr>
          <a:xfrm>
            <a:off x="865887" y="232547"/>
            <a:ext cx="4858439" cy="1966131"/>
          </a:xfrm>
          <a:prstGeom prst="roundRect">
            <a:avLst/>
          </a:prstGeom>
          <a:solidFill>
            <a:srgbClr val="C7D4ED"/>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97474701-F552-8471-116D-19105455D406}"/>
              </a:ext>
            </a:extLst>
          </p:cNvPr>
          <p:cNvSpPr/>
          <p:nvPr/>
        </p:nvSpPr>
        <p:spPr>
          <a:xfrm>
            <a:off x="6715749" y="0"/>
            <a:ext cx="5520267" cy="6858000"/>
          </a:xfrm>
          <a:prstGeom prst="rect">
            <a:avLst/>
          </a:prstGeom>
          <a:blipFill dpi="0" rotWithShape="1">
            <a:blip r:embed="rId2"/>
            <a:srcRect/>
            <a:stretch>
              <a:fillRect r="-10000" b="-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Isosceles Triangle 4">
            <a:extLst>
              <a:ext uri="{FF2B5EF4-FFF2-40B4-BE49-F238E27FC236}">
                <a16:creationId xmlns:a16="http://schemas.microsoft.com/office/drawing/2014/main" xmlns="" id="{BAA44A0B-CA5C-9D7F-E19B-CDBC8CB481DB}"/>
              </a:ext>
            </a:extLst>
          </p:cNvPr>
          <p:cNvSpPr/>
          <p:nvPr/>
        </p:nvSpPr>
        <p:spPr>
          <a:xfrm rot="5400000">
            <a:off x="6138333" y="3022600"/>
            <a:ext cx="1879600" cy="8128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xmlns="" id="{B639879D-5B7A-6A85-ED8C-0EEBE59C3B0A}"/>
              </a:ext>
            </a:extLst>
          </p:cNvPr>
          <p:cNvSpPr txBox="1"/>
          <p:nvPr/>
        </p:nvSpPr>
        <p:spPr>
          <a:xfrm>
            <a:off x="699778" y="444352"/>
            <a:ext cx="5190658"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How Does it work?</a:t>
            </a:r>
            <a:endParaRPr kumimoji="0" lang="en-PK" sz="54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endParaRPr>
          </a:p>
        </p:txBody>
      </p:sp>
      <p:sp>
        <p:nvSpPr>
          <p:cNvPr id="8" name="TextBox 7">
            <a:extLst>
              <a:ext uri="{FF2B5EF4-FFF2-40B4-BE49-F238E27FC236}">
                <a16:creationId xmlns:a16="http://schemas.microsoft.com/office/drawing/2014/main" xmlns="" id="{05C06EA1-E629-D76A-3FF8-712F768951A8}"/>
              </a:ext>
            </a:extLst>
          </p:cNvPr>
          <p:cNvSpPr txBox="1"/>
          <p:nvPr/>
        </p:nvSpPr>
        <p:spPr>
          <a:xfrm>
            <a:off x="586343" y="2773855"/>
            <a:ext cx="4275023"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Transistor used for generating resonant frequency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Uses feedback to Auto-tune input current frequency to match resonant frequency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Uses water cooling for </a:t>
            </a:r>
            <a:r>
              <a:rPr lang="en-US" dirty="0">
                <a:solidFill>
                  <a:prstClr val="black"/>
                </a:solidFill>
                <a:latin typeface="Congenial SemiBold" panose="02000503040000020004" pitchFamily="2" charset="0"/>
              </a:rPr>
              <a:t>T</a:t>
            </a:r>
            <a:r>
              <a:rPr kumimoji="0" lang="en-US" sz="1800" b="0" i="0" u="none" strike="noStrike" kern="1200" cap="none" spc="0" normalizeH="0" baseline="0" noProof="0" dirty="0" err="1">
                <a:ln>
                  <a:noFill/>
                </a:ln>
                <a:solidFill>
                  <a:prstClr val="black"/>
                </a:solidFill>
                <a:effectLst/>
                <a:uLnTx/>
                <a:uFillTx/>
                <a:latin typeface="Congenial SemiBold" panose="02000503040000020004" pitchFamily="2" charset="0"/>
                <a:ea typeface="+mn-ea"/>
                <a:cs typeface="+mn-cs"/>
              </a:rPr>
              <a:t>ransitor</a:t>
            </a: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 heat dissipation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ongenial SemiBold" panose="0200050304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ongenial SemiBold" panose="02000503040000020004" pitchFamily="2" charset="0"/>
                <a:ea typeface="+mn-ea"/>
                <a:cs typeface="+mn-cs"/>
              </a:rPr>
              <a:t>Secondary is an LC circuit</a:t>
            </a:r>
          </a:p>
        </p:txBody>
      </p:sp>
      <p:graphicFrame>
        <p:nvGraphicFramePr>
          <p:cNvPr id="31" name="Diagram 30">
            <a:extLst>
              <a:ext uri="{FF2B5EF4-FFF2-40B4-BE49-F238E27FC236}">
                <a16:creationId xmlns:a16="http://schemas.microsoft.com/office/drawing/2014/main" xmlns="" id="{7D252AE0-D7EE-FDE8-E545-2CBEE340581A}"/>
              </a:ext>
            </a:extLst>
          </p:cNvPr>
          <p:cNvGraphicFramePr/>
          <p:nvPr>
            <p:extLst>
              <p:ext uri="{D42A27DB-BD31-4B8C-83A1-F6EECF244321}">
                <p14:modId xmlns:p14="http://schemas.microsoft.com/office/powerpoint/2010/main" val="2110990115"/>
              </p:ext>
            </p:extLst>
          </p:nvPr>
        </p:nvGraphicFramePr>
        <p:xfrm>
          <a:off x="6995309" y="88900"/>
          <a:ext cx="5240707"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picture containing text, diagram, font, line&#10;&#10;Description automatically generated">
            <a:extLst>
              <a:ext uri="{FF2B5EF4-FFF2-40B4-BE49-F238E27FC236}">
                <a16:creationId xmlns:a16="http://schemas.microsoft.com/office/drawing/2014/main" xmlns="" id="{403B30E1-4742-9AEB-C57F-EFE015027B35}"/>
              </a:ext>
            </a:extLst>
          </p:cNvPr>
          <p:cNvPicPr>
            <a:picLocks noChangeAspect="1"/>
          </p:cNvPicPr>
          <p:nvPr/>
        </p:nvPicPr>
        <p:blipFill rotWithShape="1">
          <a:blip r:embed="rId8">
            <a:extLst>
              <a:ext uri="{28A0092B-C50C-407E-A947-70E740481C1C}">
                <a14:useLocalDpi xmlns:a14="http://schemas.microsoft.com/office/drawing/2010/main" val="0"/>
              </a:ext>
            </a:extLst>
          </a:blip>
          <a:srcRect r="3086"/>
          <a:stretch/>
        </p:blipFill>
        <p:spPr>
          <a:xfrm>
            <a:off x="12627340" y="1282991"/>
            <a:ext cx="6083975" cy="4469818"/>
          </a:xfrm>
          <a:prstGeom prst="rect">
            <a:avLst/>
          </a:prstGeom>
        </p:spPr>
      </p:pic>
      <p:sp>
        <p:nvSpPr>
          <p:cNvPr id="9" name="Rectangle 8"/>
          <p:cNvSpPr/>
          <p:nvPr/>
        </p:nvSpPr>
        <p:spPr>
          <a:xfrm>
            <a:off x="11311728" y="6145543"/>
            <a:ext cx="924288" cy="71245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9</a:t>
            </a:r>
            <a:endParaRPr lang="en-US" dirty="0" smtClean="0"/>
          </a:p>
        </p:txBody>
      </p:sp>
    </p:spTree>
    <p:extLst>
      <p:ext uri="{BB962C8B-B14F-4D97-AF65-F5344CB8AC3E}">
        <p14:creationId xmlns:p14="http://schemas.microsoft.com/office/powerpoint/2010/main" val="1438985882"/>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1208</Words>
  <Application>Microsoft Office PowerPoint</Application>
  <PresentationFormat>Widescreen</PresentationFormat>
  <Paragraphs>335</Paragraphs>
  <Slides>25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SimSun</vt:lpstr>
      <vt:lpstr>Aharoni</vt:lpstr>
      <vt:lpstr>-apple-system</vt:lpstr>
      <vt:lpstr>Arial</vt:lpstr>
      <vt:lpstr>Calibri</vt:lpstr>
      <vt:lpstr>Calibri Light</vt:lpstr>
      <vt:lpstr>Congenial SemiBold</vt:lpstr>
      <vt:lpstr>Inter</vt:lpstr>
      <vt:lpstr>Times New Roman</vt:lpstr>
      <vt:lpstr>Wingdings</vt:lpstr>
      <vt:lpstr>Office Theme</vt:lpstr>
      <vt:lpstr>PowerPoint Presentation</vt:lpstr>
      <vt:lpstr>PowerPoint Presentation</vt:lpstr>
      <vt:lpstr>Did Tesla fail? </vt:lpstr>
      <vt:lpstr>Our Project</vt:lpstr>
      <vt:lpstr>Possibilities with Tesla</vt:lpstr>
      <vt:lpstr>What is the future of Tesla Coil? </vt:lpstr>
      <vt:lpstr>SSTC vs SGTC (Contemporary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Sudais Akbar Khan</dc:creator>
  <cp:lastModifiedBy>Muhammad Ishaq</cp:lastModifiedBy>
  <cp:revision>21</cp:revision>
  <dcterms:created xsi:type="dcterms:W3CDTF">2023-05-15T18:14:06Z</dcterms:created>
  <dcterms:modified xsi:type="dcterms:W3CDTF">2023-05-19T05:22:35Z</dcterms:modified>
</cp:coreProperties>
</file>